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93" r:id="rId4"/>
    <p:sldId id="287" r:id="rId5"/>
    <p:sldId id="295" r:id="rId6"/>
    <p:sldId id="297" r:id="rId7"/>
    <p:sldId id="294" r:id="rId8"/>
    <p:sldId id="292" r:id="rId9"/>
    <p:sldId id="278" r:id="rId10"/>
  </p:sldIdLst>
  <p:sldSz cx="12192000" cy="6858000"/>
  <p:notesSz cx="12192000" cy="6858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506" autoAdjust="0"/>
  </p:normalViewPr>
  <p:slideViewPr>
    <p:cSldViewPr>
      <p:cViewPr varScale="1">
        <p:scale>
          <a:sx n="86" d="100"/>
          <a:sy n="86" d="100"/>
        </p:scale>
        <p:origin x="30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1F1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1F1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49960" y="1742313"/>
            <a:ext cx="4890770" cy="4026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1F1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12672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9002" y="48260"/>
            <a:ext cx="10273995" cy="1183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1F1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6821" y="2276347"/>
            <a:ext cx="11338356" cy="2922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4563" y="6431705"/>
            <a:ext cx="1898650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113403" y="6431705"/>
            <a:ext cx="420560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67439" y="6431705"/>
            <a:ext cx="24701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8800" y="1352395"/>
            <a:ext cx="9067800" cy="1872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60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Proyecto Semestral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60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Avance</a:t>
            </a:r>
            <a:endParaRPr lang="es-CL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4600" y="3276600"/>
            <a:ext cx="7162800" cy="3320781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Configuración de servicios 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Alumnos: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Nick Conrad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Juan Pablo Godoy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Maximiliano Fernández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Profesor: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Pablo Iván Ormeño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30/06/2022 </a:t>
            </a:r>
            <a:endParaRPr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87527"/>
            <a:ext cx="9296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 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823" y="6356603"/>
            <a:ext cx="2988945" cy="364490"/>
          </a:xfrm>
          <a:custGeom>
            <a:avLst/>
            <a:gdLst/>
            <a:ahLst/>
            <a:cxnLst/>
            <a:rect l="l" t="t" r="r" b="b"/>
            <a:pathLst>
              <a:path w="2988945" h="364490">
                <a:moveTo>
                  <a:pt x="2988564" y="0"/>
                </a:moveTo>
                <a:lnTo>
                  <a:pt x="0" y="0"/>
                </a:lnTo>
                <a:lnTo>
                  <a:pt x="0" y="364236"/>
                </a:lnTo>
                <a:lnTo>
                  <a:pt x="2988564" y="364236"/>
                </a:lnTo>
                <a:lnTo>
                  <a:pt x="298856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194304" y="6356603"/>
            <a:ext cx="6040120" cy="364490"/>
          </a:xfrm>
          <a:custGeom>
            <a:avLst/>
            <a:gdLst/>
            <a:ahLst/>
            <a:cxnLst/>
            <a:rect l="l" t="t" r="r" b="b"/>
            <a:pathLst>
              <a:path w="6040120" h="364490">
                <a:moveTo>
                  <a:pt x="6039612" y="0"/>
                </a:moveTo>
                <a:lnTo>
                  <a:pt x="0" y="0"/>
                </a:lnTo>
                <a:lnTo>
                  <a:pt x="0" y="364236"/>
                </a:lnTo>
                <a:lnTo>
                  <a:pt x="6039612" y="364236"/>
                </a:lnTo>
                <a:lnTo>
                  <a:pt x="603961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3831" y="6356603"/>
            <a:ext cx="2743200" cy="364490"/>
          </a:xfrm>
          <a:custGeom>
            <a:avLst/>
            <a:gdLst/>
            <a:ahLst/>
            <a:cxnLst/>
            <a:rect l="l" t="t" r="r" b="b"/>
            <a:pathLst>
              <a:path w="2743200" h="364490">
                <a:moveTo>
                  <a:pt x="2743200" y="0"/>
                </a:moveTo>
                <a:lnTo>
                  <a:pt x="0" y="0"/>
                </a:lnTo>
                <a:lnTo>
                  <a:pt x="0" y="364236"/>
                </a:lnTo>
                <a:lnTo>
                  <a:pt x="2743200" y="364236"/>
                </a:lnTo>
                <a:lnTo>
                  <a:pt x="27432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94562" y="6431705"/>
            <a:ext cx="2853438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Fernández  </a:t>
            </a:r>
            <a:r>
              <a:rPr lang="es-CL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3352801" y="6431705"/>
            <a:ext cx="5734434" cy="59375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s-E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Consultoría de Proyecto Informático - </a:t>
            </a:r>
            <a:r>
              <a:rPr lang="es-CL" sz="12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 de formulación</a:t>
            </a:r>
          </a:p>
          <a:p>
            <a:pPr marL="12700">
              <a:spcBef>
                <a:spcPts val="110"/>
              </a:spcBef>
            </a:pPr>
            <a:endParaRPr lang="es-E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5" dirty="0"/>
              <a:t>-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767439" y="6431705"/>
            <a:ext cx="247650" cy="212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200" b="1" spc="-95" dirty="0">
                <a:solidFill>
                  <a:srgbClr val="FFFFFF"/>
                </a:solidFill>
                <a:latin typeface="Tahoma"/>
                <a:cs typeface="Tahoma"/>
              </a:rPr>
              <a:t>2</a:t>
            </a:fld>
            <a:endParaRPr sz="1200">
              <a:latin typeface="Tahoma"/>
              <a:cs typeface="Tahoma"/>
            </a:endParaRPr>
          </a:p>
        </p:txBody>
      </p:sp>
      <p:pic>
        <p:nvPicPr>
          <p:cNvPr id="5124" name="Picture 4" descr="Libro abierto Gratis Dibujos Animados Imágene｜Illustoon ES">
            <a:extLst>
              <a:ext uri="{FF2B5EF4-FFF2-40B4-BE49-F238E27FC236}">
                <a16:creationId xmlns:a16="http://schemas.microsoft.com/office/drawing/2014/main" id="{D1BA24F6-D7B7-4C85-B190-63DAD74C7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600200"/>
            <a:ext cx="4343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42EA4-88C1-475E-B679-539B4EC9C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02" y="48260"/>
            <a:ext cx="10273995" cy="615553"/>
          </a:xfrm>
        </p:spPr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14A48A-C575-4150-991F-EA3F59C74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821" y="2276347"/>
            <a:ext cx="11338356" cy="3140283"/>
          </a:xfrm>
        </p:spPr>
        <p:txBody>
          <a:bodyPr/>
          <a:lstStyle/>
          <a:p>
            <a:r>
              <a:rPr lang="es-E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 Genera: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419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Creación del servidor de chat de multi hebra. </a:t>
            </a:r>
            <a:endParaRPr lang="es-C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 específicos: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es-419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Análisis de posibles opciones de creación de servidor.</a:t>
            </a:r>
            <a:endParaRPr lang="es-C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es-419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Creación de registro de los usuarios mediante un nombre en el momento de conexión (No puede haber dos usuarios con mismo nombre).</a:t>
            </a:r>
            <a:endParaRPr lang="es-C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es-419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Implementación del servidor con Python.</a:t>
            </a:r>
            <a:endParaRPr lang="es-C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419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Uso de protocolos orientados a la conexión y no orientados a la conexión.</a:t>
            </a:r>
            <a:endParaRPr lang="es-C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34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87527"/>
            <a:ext cx="9296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Situación actual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xfrm>
            <a:off x="167513" y="1676400"/>
            <a:ext cx="11847576" cy="7771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100"/>
              </a:spcBef>
            </a:pPr>
            <a:endParaRPr lang="es-ES" sz="1600" spc="4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endParaRPr lang="es-ES" sz="1600" spc="4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endParaRPr lang="es-ES" sz="1600" spc="45" dirty="0">
              <a:solidFill>
                <a:schemeClr val="tx1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823" y="6356603"/>
            <a:ext cx="2988945" cy="364490"/>
          </a:xfrm>
          <a:custGeom>
            <a:avLst/>
            <a:gdLst/>
            <a:ahLst/>
            <a:cxnLst/>
            <a:rect l="l" t="t" r="r" b="b"/>
            <a:pathLst>
              <a:path w="2988945" h="364490">
                <a:moveTo>
                  <a:pt x="2988564" y="0"/>
                </a:moveTo>
                <a:lnTo>
                  <a:pt x="0" y="0"/>
                </a:lnTo>
                <a:lnTo>
                  <a:pt x="0" y="364236"/>
                </a:lnTo>
                <a:lnTo>
                  <a:pt x="2988564" y="364236"/>
                </a:lnTo>
                <a:lnTo>
                  <a:pt x="298856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94304" y="6356603"/>
            <a:ext cx="6040120" cy="364490"/>
          </a:xfrm>
          <a:custGeom>
            <a:avLst/>
            <a:gdLst/>
            <a:ahLst/>
            <a:cxnLst/>
            <a:rect l="l" t="t" r="r" b="b"/>
            <a:pathLst>
              <a:path w="6040120" h="364490">
                <a:moveTo>
                  <a:pt x="6039612" y="0"/>
                </a:moveTo>
                <a:lnTo>
                  <a:pt x="0" y="0"/>
                </a:lnTo>
                <a:lnTo>
                  <a:pt x="0" y="364236"/>
                </a:lnTo>
                <a:lnTo>
                  <a:pt x="6039612" y="364236"/>
                </a:lnTo>
                <a:lnTo>
                  <a:pt x="603961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3831" y="6356603"/>
            <a:ext cx="2743200" cy="364490"/>
          </a:xfrm>
          <a:custGeom>
            <a:avLst/>
            <a:gdLst/>
            <a:ahLst/>
            <a:cxnLst/>
            <a:rect l="l" t="t" r="r" b="b"/>
            <a:pathLst>
              <a:path w="2743200" h="364490">
                <a:moveTo>
                  <a:pt x="2743200" y="0"/>
                </a:moveTo>
                <a:lnTo>
                  <a:pt x="0" y="0"/>
                </a:lnTo>
                <a:lnTo>
                  <a:pt x="0" y="364236"/>
                </a:lnTo>
                <a:lnTo>
                  <a:pt x="2743200" y="364236"/>
                </a:lnTo>
                <a:lnTo>
                  <a:pt x="27432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94562" y="6431705"/>
            <a:ext cx="2853438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Fernández  </a:t>
            </a:r>
            <a:r>
              <a:rPr lang="es-CL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s-CL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4113403" y="6431705"/>
            <a:ext cx="4649597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s-E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Consultoría de Proyecto Informático - </a:t>
            </a:r>
            <a:r>
              <a:rPr lang="es-CL" sz="12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 de formulación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767439" y="6431705"/>
            <a:ext cx="247650" cy="212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200" b="1" spc="-95" dirty="0">
                <a:solidFill>
                  <a:srgbClr val="FFFFFF"/>
                </a:solidFill>
                <a:latin typeface="Tahoma"/>
                <a:cs typeface="Tahoma"/>
              </a:rPr>
              <a:t>4</a:t>
            </a:fld>
            <a:endParaRPr sz="1200">
              <a:latin typeface="Tahoma"/>
              <a:cs typeface="Tahoma"/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D10E8FF-9724-469E-8D5C-786BE629C0F1}"/>
              </a:ext>
            </a:extLst>
          </p:cNvPr>
          <p:cNvCxnSpPr/>
          <p:nvPr/>
        </p:nvCxnSpPr>
        <p:spPr>
          <a:xfrm flipV="1">
            <a:off x="1238250" y="6807835"/>
            <a:ext cx="228600" cy="4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B8EED7F-768E-41D8-9D6A-1BE411ABD8A3}"/>
              </a:ext>
            </a:extLst>
          </p:cNvPr>
          <p:cNvCxnSpPr/>
          <p:nvPr/>
        </p:nvCxnSpPr>
        <p:spPr>
          <a:xfrm>
            <a:off x="2447925" y="6793230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EDAE25B-DFC4-4217-8F60-07DDAD81E33B}"/>
              </a:ext>
            </a:extLst>
          </p:cNvPr>
          <p:cNvCxnSpPr/>
          <p:nvPr/>
        </p:nvCxnSpPr>
        <p:spPr>
          <a:xfrm>
            <a:off x="3886200" y="6793230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1F46358-C6DF-421C-BFFA-262E5C4E77A8}"/>
              </a:ext>
            </a:extLst>
          </p:cNvPr>
          <p:cNvCxnSpPr/>
          <p:nvPr/>
        </p:nvCxnSpPr>
        <p:spPr>
          <a:xfrm flipV="1">
            <a:off x="5705475" y="6383655"/>
            <a:ext cx="447675" cy="4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54BD022-DC7A-4A70-BEA3-B653950BB225}"/>
              </a:ext>
            </a:extLst>
          </p:cNvPr>
          <p:cNvCxnSpPr/>
          <p:nvPr/>
        </p:nvCxnSpPr>
        <p:spPr>
          <a:xfrm flipH="1">
            <a:off x="5162550" y="7850505"/>
            <a:ext cx="1047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FE4F95C-E871-4DE0-95B8-B5772B5014C3}"/>
              </a:ext>
            </a:extLst>
          </p:cNvPr>
          <p:cNvCxnSpPr/>
          <p:nvPr/>
        </p:nvCxnSpPr>
        <p:spPr>
          <a:xfrm flipH="1" flipV="1">
            <a:off x="5143500" y="7212330"/>
            <a:ext cx="28575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B7A83D79-DE98-437C-BD59-BC84E9A2B92F}"/>
              </a:ext>
            </a:extLst>
          </p:cNvPr>
          <p:cNvCxnSpPr/>
          <p:nvPr/>
        </p:nvCxnSpPr>
        <p:spPr>
          <a:xfrm>
            <a:off x="5619750" y="6888480"/>
            <a:ext cx="504825" cy="48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4">
            <a:extLst>
              <a:ext uri="{FF2B5EF4-FFF2-40B4-BE49-F238E27FC236}">
                <a16:creationId xmlns:a16="http://schemas.microsoft.com/office/drawing/2014/main" id="{09287384-6272-4EE3-B30B-AAF17BEF0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600" b="0" i="0" u="none" strike="noStrike" cap="none" normalizeH="0" baseline="0">
              <a:ln>
                <a:noFill/>
              </a:ln>
              <a:solidFill>
                <a:srgbClr val="2E74B5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516C8423-1643-4C89-931A-A86931376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600" b="0" i="0" u="none" strike="noStrike" cap="none" normalizeH="0" baseline="0">
              <a:ln>
                <a:noFill/>
              </a:ln>
              <a:solidFill>
                <a:srgbClr val="2E74B5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L" altLang="es-CL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194523-A388-445D-B415-8974E1722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4" y="1705374"/>
            <a:ext cx="7458075" cy="435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1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39896-A229-7DC3-ED7D-471B504A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02" y="48260"/>
            <a:ext cx="10273995" cy="615553"/>
          </a:xfrm>
        </p:spPr>
        <p:txBody>
          <a:bodyPr/>
          <a:lstStyle/>
          <a:p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Situación actual - Lo que queda por hacer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570786-0875-3C54-CB36-EA1FA694B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762" y="2079246"/>
            <a:ext cx="4830979" cy="3886200"/>
          </a:xfrm>
        </p:spPr>
        <p:txBody>
          <a:bodyPr/>
          <a:lstStyle/>
          <a:p>
            <a:r>
              <a:rPr lang="es-ES" sz="3000" dirty="0">
                <a:solidFill>
                  <a:schemeClr val="tx1"/>
                </a:solidFill>
              </a:rPr>
              <a:t>Crear pruebas de rendimiento y efectuarlas para poder comprobar la seguridad, velocidad y usabilidad, aparte de hacer una mejora en la interfaz de usuario</a:t>
            </a:r>
          </a:p>
        </p:txBody>
      </p:sp>
      <p:pic>
        <p:nvPicPr>
          <p:cNvPr id="1026" name="Picture 2" descr="Ventajas y desventajas de los servidores web dedicados - WireNet Chile">
            <a:extLst>
              <a:ext uri="{FF2B5EF4-FFF2-40B4-BE49-F238E27FC236}">
                <a16:creationId xmlns:a16="http://schemas.microsoft.com/office/drawing/2014/main" id="{9CC95CF4-246A-4968-A79E-6494EA393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76450"/>
            <a:ext cx="520135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8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7600" y="2667000"/>
            <a:ext cx="96774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L" sz="60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Muestra de chat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82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54C50-7578-1783-8275-19380D03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78E4C7-15FE-8F85-B429-DAAEB1FB3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EC5D9FC-504F-E4FA-5F03-7BFAD0C37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5FF6EC1-40C1-B3D1-CA31-AB3955756DBB}"/>
              </a:ext>
            </a:extLst>
          </p:cNvPr>
          <p:cNvSpPr/>
          <p:nvPr/>
        </p:nvSpPr>
        <p:spPr>
          <a:xfrm>
            <a:off x="4953000" y="2133601"/>
            <a:ext cx="2590800" cy="3047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0B5925D-CB69-9645-FEFF-5890472A4978}"/>
              </a:ext>
            </a:extLst>
          </p:cNvPr>
          <p:cNvSpPr/>
          <p:nvPr/>
        </p:nvSpPr>
        <p:spPr>
          <a:xfrm>
            <a:off x="-76200" y="5486400"/>
            <a:ext cx="2845420" cy="537581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FC0BCB3-51C8-A98A-1769-DB993950337C}"/>
              </a:ext>
            </a:extLst>
          </p:cNvPr>
          <p:cNvSpPr/>
          <p:nvPr/>
        </p:nvSpPr>
        <p:spPr>
          <a:xfrm>
            <a:off x="4953000" y="3983330"/>
            <a:ext cx="3124200" cy="3047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D56CD9D-0E43-69A9-32BE-45FE18CCE69A}"/>
              </a:ext>
            </a:extLst>
          </p:cNvPr>
          <p:cNvSpPr/>
          <p:nvPr/>
        </p:nvSpPr>
        <p:spPr>
          <a:xfrm>
            <a:off x="4953000" y="4288129"/>
            <a:ext cx="2845420" cy="537581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F843D72-866C-7A47-AC15-C332526F5CAC}"/>
              </a:ext>
            </a:extLst>
          </p:cNvPr>
          <p:cNvSpPr/>
          <p:nvPr/>
        </p:nvSpPr>
        <p:spPr>
          <a:xfrm>
            <a:off x="-20446" y="3714539"/>
            <a:ext cx="3906646" cy="400261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065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87527"/>
            <a:ext cx="9296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Conclusión 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823" y="6356603"/>
            <a:ext cx="2988945" cy="364490"/>
          </a:xfrm>
          <a:custGeom>
            <a:avLst/>
            <a:gdLst/>
            <a:ahLst/>
            <a:cxnLst/>
            <a:rect l="l" t="t" r="r" b="b"/>
            <a:pathLst>
              <a:path w="2988945" h="364490">
                <a:moveTo>
                  <a:pt x="2988564" y="0"/>
                </a:moveTo>
                <a:lnTo>
                  <a:pt x="0" y="0"/>
                </a:lnTo>
                <a:lnTo>
                  <a:pt x="0" y="364236"/>
                </a:lnTo>
                <a:lnTo>
                  <a:pt x="2988564" y="364236"/>
                </a:lnTo>
                <a:lnTo>
                  <a:pt x="298856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94304" y="6356603"/>
            <a:ext cx="6040120" cy="364490"/>
          </a:xfrm>
          <a:custGeom>
            <a:avLst/>
            <a:gdLst/>
            <a:ahLst/>
            <a:cxnLst/>
            <a:rect l="l" t="t" r="r" b="b"/>
            <a:pathLst>
              <a:path w="6040120" h="364490">
                <a:moveTo>
                  <a:pt x="6039612" y="0"/>
                </a:moveTo>
                <a:lnTo>
                  <a:pt x="0" y="0"/>
                </a:lnTo>
                <a:lnTo>
                  <a:pt x="0" y="364236"/>
                </a:lnTo>
                <a:lnTo>
                  <a:pt x="6039612" y="364236"/>
                </a:lnTo>
                <a:lnTo>
                  <a:pt x="603961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3831" y="6356603"/>
            <a:ext cx="2743200" cy="364490"/>
          </a:xfrm>
          <a:custGeom>
            <a:avLst/>
            <a:gdLst/>
            <a:ahLst/>
            <a:cxnLst/>
            <a:rect l="l" t="t" r="r" b="b"/>
            <a:pathLst>
              <a:path w="2743200" h="364490">
                <a:moveTo>
                  <a:pt x="2743200" y="0"/>
                </a:moveTo>
                <a:lnTo>
                  <a:pt x="0" y="0"/>
                </a:lnTo>
                <a:lnTo>
                  <a:pt x="0" y="364236"/>
                </a:lnTo>
                <a:lnTo>
                  <a:pt x="2743200" y="364236"/>
                </a:lnTo>
                <a:lnTo>
                  <a:pt x="27432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94562" y="6431705"/>
            <a:ext cx="2853438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Fernández  </a:t>
            </a:r>
            <a:r>
              <a:rPr lang="es-CL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s-CL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4113403" y="6431705"/>
            <a:ext cx="4649597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s-E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Consultoría de Proyecto Informático - </a:t>
            </a:r>
            <a:r>
              <a:rPr lang="es-CL" sz="12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 de formulación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767439" y="6431705"/>
            <a:ext cx="247650" cy="212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200" b="1" spc="-95" dirty="0">
                <a:solidFill>
                  <a:srgbClr val="FFFFFF"/>
                </a:solidFill>
                <a:latin typeface="Tahoma"/>
                <a:cs typeface="Tahoma"/>
              </a:rPr>
              <a:t>8</a:t>
            </a:fld>
            <a:endParaRPr sz="1200">
              <a:latin typeface="Tahoma"/>
              <a:cs typeface="Tahoma"/>
            </a:endParaRPr>
          </a:p>
        </p:txBody>
      </p:sp>
      <p:pic>
        <p:nvPicPr>
          <p:cNvPr id="4100" name="Picture 4" descr="7 consejos que necesita saber para implementar la gestión de resultados">
            <a:extLst>
              <a:ext uri="{FF2B5EF4-FFF2-40B4-BE49-F238E27FC236}">
                <a16:creationId xmlns:a16="http://schemas.microsoft.com/office/drawing/2014/main" id="{AF1F15E4-EBC8-4FA9-9376-673316CD3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7391400" cy="448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8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7000" y="2667000"/>
            <a:ext cx="96774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L" sz="60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Gracias por su atención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9909" y="4953000"/>
            <a:ext cx="5011674" cy="858568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Configuración de servicios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spc="15" dirty="0">
                <a:solidFill>
                  <a:srgbClr val="D9D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30/06/2022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177</Words>
  <Application>Microsoft Office PowerPoint</Application>
  <PresentationFormat>Breitbild</PresentationFormat>
  <Paragraphs>41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Calibri</vt:lpstr>
      <vt:lpstr>Symbol</vt:lpstr>
      <vt:lpstr>Tahoma</vt:lpstr>
      <vt:lpstr>Times New Roman</vt:lpstr>
      <vt:lpstr>Verdana</vt:lpstr>
      <vt:lpstr>Office Theme</vt:lpstr>
      <vt:lpstr>PowerPoint-Präsentation</vt:lpstr>
      <vt:lpstr>Introducción </vt:lpstr>
      <vt:lpstr>Objetivos</vt:lpstr>
      <vt:lpstr>Situación actual</vt:lpstr>
      <vt:lpstr>Situación actual - Lo que queda por hacer</vt:lpstr>
      <vt:lpstr>PowerPoint-Präsentation</vt:lpstr>
      <vt:lpstr>PowerPoint-Präsentation</vt:lpstr>
      <vt:lpstr>Conclusión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Metodologías Ágiles</dc:title>
  <dc:subject>Proceso de Desarrollo de Software 2019</dc:subject>
  <dc:creator>Eduardo Jones Chávez</dc:creator>
  <cp:lastModifiedBy>ms002201@mslic.uni-kl.de</cp:lastModifiedBy>
  <cp:revision>22</cp:revision>
  <dcterms:created xsi:type="dcterms:W3CDTF">2022-04-12T20:16:45Z</dcterms:created>
  <dcterms:modified xsi:type="dcterms:W3CDTF">2022-06-30T12:50:05Z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2022-03-22T00:00:00Z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2022-04-12T00:00:00Z</vt:filetime>
  </property>
</Properties>
</file>