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299" r:id="rId8"/>
    <p:sldId id="292" r:id="rId9"/>
    <p:sldId id="300" r:id="rId10"/>
    <p:sldId id="298" r:id="rId11"/>
    <p:sldId id="278" r:id="rId12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3139321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TCP: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More </a:t>
            </a:r>
            <a:r>
              <a:rPr lang="de-DE" sz="2400" dirty="0" err="1">
                <a:solidFill>
                  <a:schemeClr val="tx1"/>
                </a:solidFill>
              </a:rPr>
              <a:t>connection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closed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responses</a:t>
            </a:r>
            <a:r>
              <a:rPr lang="de-DE" sz="2400" dirty="0">
                <a:solidFill>
                  <a:schemeClr val="tx1"/>
                </a:solidFill>
              </a:rPr>
              <a:t> due fin packet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More </a:t>
            </a:r>
            <a:r>
              <a:rPr lang="de-DE" sz="2400" dirty="0" err="1">
                <a:solidFill>
                  <a:schemeClr val="tx1"/>
                </a:solidFill>
              </a:rPr>
              <a:t>reliant</a:t>
            </a:r>
            <a:r>
              <a:rPr lang="de-DE" sz="2400" dirty="0">
                <a:solidFill>
                  <a:schemeClr val="tx1"/>
                </a:solidFill>
              </a:rPr>
              <a:t> on larger </a:t>
            </a:r>
            <a:r>
              <a:rPr lang="de-DE" sz="2400" dirty="0" err="1">
                <a:solidFill>
                  <a:schemeClr val="tx1"/>
                </a:solidFill>
              </a:rPr>
              <a:t>packets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>
                <a:solidFill>
                  <a:schemeClr val="tx1"/>
                </a:solidFill>
              </a:rPr>
              <a:t>-&gt; </a:t>
            </a:r>
            <a:r>
              <a:rPr lang="de-DE" sz="2400" dirty="0">
                <a:solidFill>
                  <a:schemeClr val="tx1"/>
                </a:solidFill>
              </a:rPr>
              <a:t>still </a:t>
            </a:r>
            <a:r>
              <a:rPr lang="de-DE" sz="2400" dirty="0" err="1">
                <a:solidFill>
                  <a:schemeClr val="tx1"/>
                </a:solidFill>
              </a:rPr>
              <a:t>problems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when</a:t>
            </a:r>
            <a:r>
              <a:rPr lang="de-DE" sz="2400" dirty="0">
                <a:solidFill>
                  <a:schemeClr val="tx1"/>
                </a:solidFill>
              </a:rPr>
              <a:t> lots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data</a:t>
            </a:r>
            <a:r>
              <a:rPr lang="de-DE" sz="2400" dirty="0">
                <a:solidFill>
                  <a:schemeClr val="tx1"/>
                </a:solidFill>
              </a:rPr>
              <a:t> in </a:t>
            </a:r>
            <a:r>
              <a:rPr lang="de-DE" sz="2400" dirty="0" err="1">
                <a:solidFill>
                  <a:schemeClr val="tx1"/>
                </a:solidFill>
              </a:rPr>
              <a:t>short</a:t>
            </a:r>
            <a:r>
              <a:rPr lang="de-DE" sz="2400" dirty="0">
                <a:solidFill>
                  <a:schemeClr val="tx1"/>
                </a:solidFill>
              </a:rPr>
              <a:t> time on same </a:t>
            </a:r>
            <a:r>
              <a:rPr lang="de-DE" sz="2400" dirty="0" err="1">
                <a:solidFill>
                  <a:schemeClr val="tx1"/>
                </a:solidFill>
              </a:rPr>
              <a:t>port</a:t>
            </a:r>
            <a:endParaRPr lang="de-DE" sz="24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>
                <a:solidFill>
                  <a:schemeClr val="tx1"/>
                </a:solidFill>
              </a:rPr>
              <a:t>UDP:</a:t>
            </a:r>
          </a:p>
          <a:p>
            <a:pPr marL="342900" indent="-342900">
              <a:buFontTx/>
              <a:buChar char="-"/>
            </a:pPr>
            <a:r>
              <a:rPr lang="de-DE" sz="2400" kern="0" dirty="0">
                <a:solidFill>
                  <a:schemeClr val="tx1"/>
                </a:solidFill>
              </a:rPr>
              <a:t>Not possible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see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if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client</a:t>
            </a:r>
            <a:r>
              <a:rPr lang="de-DE" sz="2400" kern="0" dirty="0">
                <a:solidFill>
                  <a:schemeClr val="tx1"/>
                </a:solidFill>
              </a:rPr>
              <a:t>/</a:t>
            </a:r>
            <a:r>
              <a:rPr lang="de-DE" sz="2400" kern="0" dirty="0" err="1">
                <a:solidFill>
                  <a:schemeClr val="tx1"/>
                </a:solidFill>
              </a:rPr>
              <a:t>server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is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up</a:t>
            </a:r>
            <a:r>
              <a:rPr lang="de-DE" sz="2400" kern="0" dirty="0">
                <a:solidFill>
                  <a:schemeClr val="tx1"/>
                </a:solidFill>
              </a:rPr>
              <a:t>, </a:t>
            </a:r>
            <a:r>
              <a:rPr lang="de-DE" sz="2400" kern="0" dirty="0" err="1">
                <a:solidFill>
                  <a:schemeClr val="tx1"/>
                </a:solidFill>
              </a:rPr>
              <a:t>without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no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programmed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response</a:t>
            </a:r>
            <a:endParaRPr lang="de-DE" sz="24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2400" kern="0" dirty="0">
                <a:solidFill>
                  <a:schemeClr val="tx1"/>
                </a:solidFill>
              </a:rPr>
              <a:t>Hard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determine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which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paket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arrived</a:t>
            </a:r>
            <a:r>
              <a:rPr lang="de-DE" sz="2400" kern="0" dirty="0">
                <a:solidFill>
                  <a:schemeClr val="tx1"/>
                </a:solidFill>
              </a:rPr>
              <a:t> -&gt;</a:t>
            </a:r>
          </a:p>
          <a:p>
            <a:r>
              <a:rPr lang="de-DE" sz="2400" kern="0" dirty="0">
                <a:solidFill>
                  <a:schemeClr val="tx1"/>
                </a:solidFill>
              </a:rPr>
              <a:t>	</a:t>
            </a:r>
            <a:r>
              <a:rPr lang="de-DE" sz="2400" kern="0" dirty="0" err="1">
                <a:solidFill>
                  <a:schemeClr val="tx1"/>
                </a:solidFill>
              </a:rPr>
              <a:t>paket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length</a:t>
            </a:r>
            <a:r>
              <a:rPr lang="de-DE" sz="2400" kern="0" dirty="0">
                <a:solidFill>
                  <a:schemeClr val="tx1"/>
                </a:solidFill>
              </a:rPr>
              <a:t> &gt; </a:t>
            </a:r>
            <a:r>
              <a:rPr lang="de-DE" sz="2400" kern="0" dirty="0" err="1">
                <a:solidFill>
                  <a:schemeClr val="tx1"/>
                </a:solidFill>
              </a:rPr>
              <a:t>buffersize</a:t>
            </a:r>
            <a:endParaRPr lang="de-DE" sz="24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3600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4478656"/>
            <a:ext cx="11049000" cy="304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>
                <a:solidFill>
                  <a:schemeClr val="tx1"/>
                </a:solidFill>
              </a:rPr>
              <a:t>Both:</a:t>
            </a:r>
          </a:p>
          <a:p>
            <a:r>
              <a:rPr lang="de-DE" sz="2400" kern="0" dirty="0">
                <a:solidFill>
                  <a:schemeClr val="tx1"/>
                </a:solidFill>
              </a:rPr>
              <a:t>-Easy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fake IP/Port and </a:t>
            </a:r>
            <a:r>
              <a:rPr lang="de-DE" sz="2400" kern="0" dirty="0" err="1">
                <a:solidFill>
                  <a:schemeClr val="tx1"/>
                </a:solidFill>
              </a:rPr>
              <a:t>be</a:t>
            </a:r>
            <a:r>
              <a:rPr lang="de-DE" sz="2400" kern="0" dirty="0">
                <a:solidFill>
                  <a:schemeClr val="tx1"/>
                </a:solidFill>
              </a:rPr>
              <a:t> Nick, Max, Juan</a:t>
            </a:r>
          </a:p>
          <a:p>
            <a:r>
              <a:rPr lang="de-DE" sz="2400" kern="0" dirty="0">
                <a:solidFill>
                  <a:schemeClr val="tx1"/>
                </a:solidFill>
              </a:rPr>
              <a:t>-</a:t>
            </a:r>
            <a:r>
              <a:rPr lang="de-DE" sz="2400" kern="0" dirty="0" err="1">
                <a:solidFill>
                  <a:schemeClr val="tx1"/>
                </a:solidFill>
              </a:rPr>
              <a:t>No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encryption</a:t>
            </a:r>
            <a:endParaRPr lang="de-DE" sz="2400" kern="0" dirty="0">
              <a:solidFill>
                <a:schemeClr val="tx1"/>
              </a:solidFill>
            </a:endParaRPr>
          </a:p>
          <a:p>
            <a:endParaRPr lang="de-DE" sz="2400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66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Prozessor:Intel</a:t>
            </a:r>
            <a:r>
              <a:rPr lang="de-DE" sz="2000" dirty="0">
                <a:solidFill>
                  <a:schemeClr val="tx1"/>
                </a:solidFill>
              </a:rPr>
              <a:t>(R) Core(TM) i5 CPU       M 560  @ 2.67GHz, 2667 MHz, 2 Kern(e), 4 logische(r) Prozessor(en)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PowerPoint-Präsentation</vt:lpstr>
      <vt:lpstr>Conclusión </vt:lpstr>
      <vt:lpstr>Testing Environment</vt:lpstr>
      <vt:lpstr>Results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27</cp:revision>
  <dcterms:created xsi:type="dcterms:W3CDTF">2022-04-12T20:16:45Z</dcterms:created>
  <dcterms:modified xsi:type="dcterms:W3CDTF">2022-07-13T15:09:11Z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