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87" r:id="rId5"/>
    <p:sldId id="295" r:id="rId6"/>
    <p:sldId id="297" r:id="rId7"/>
    <p:sldId id="303" r:id="rId8"/>
    <p:sldId id="304" r:id="rId9"/>
    <p:sldId id="299" r:id="rId10"/>
    <p:sldId id="292" r:id="rId11"/>
    <p:sldId id="300" r:id="rId12"/>
    <p:sldId id="298" r:id="rId13"/>
    <p:sldId id="301" r:id="rId14"/>
    <p:sldId id="278" r:id="rId15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6" autoAdjust="0"/>
  </p:normalViewPr>
  <p:slideViewPr>
    <p:cSldViewPr>
      <p:cViewPr varScale="1">
        <p:scale>
          <a:sx n="86" d="100"/>
          <a:sy n="86" d="100"/>
        </p:scale>
        <p:origin x="3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960" y="1742313"/>
            <a:ext cx="489077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267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63" y="6431705"/>
            <a:ext cx="18986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3403" y="6431705"/>
            <a:ext cx="420560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439" y="6431705"/>
            <a:ext cx="24701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52395"/>
            <a:ext cx="90678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Semestral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Avance</a:t>
            </a:r>
            <a:endParaRPr lang="es-C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7162800" cy="332078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 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 Conrad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Pablo Godoy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Maximiliano Fernández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Pablo Iván Ormeño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30/06/2022 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4100" name="Picture 4" descr="7 consejos que necesita saber para implementar la gestión de resultados">
            <a:extLst>
              <a:ext uri="{FF2B5EF4-FFF2-40B4-BE49-F238E27FC236}">
                <a16:creationId xmlns:a16="http://schemas.microsoft.com/office/drawing/2014/main" id="{AF1F15E4-EBC8-4FA9-9376-673316C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7391400" cy="44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FD7E-4598-F6A1-B683-E1DA54F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0BB5D-A5BF-B6EF-57BE-6F1047EE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769989"/>
          </a:xfrm>
        </p:spPr>
        <p:txBody>
          <a:bodyPr/>
          <a:lstStyle/>
          <a:p>
            <a:r>
              <a:rPr lang="de-DE" sz="2000" dirty="0" err="1">
                <a:solidFill>
                  <a:schemeClr val="tx1"/>
                </a:solidFill>
              </a:rPr>
              <a:t>Tested</a:t>
            </a:r>
            <a:r>
              <a:rPr lang="de-DE" sz="2000" dirty="0">
                <a:solidFill>
                  <a:schemeClr val="tx1"/>
                </a:solidFill>
              </a:rPr>
              <a:t> on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 on </a:t>
            </a:r>
            <a:r>
              <a:rPr lang="de-DE" sz="2000" dirty="0" err="1">
                <a:solidFill>
                  <a:schemeClr val="tx1"/>
                </a:solidFill>
              </a:rPr>
              <a:t>single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computer</a:t>
            </a:r>
            <a:r>
              <a:rPr lang="de-DE" sz="2000" dirty="0">
                <a:solidFill>
                  <a:schemeClr val="tx1"/>
                </a:solidFill>
              </a:rPr>
              <a:t> -&gt; limited </a:t>
            </a:r>
            <a:r>
              <a:rPr lang="de-DE" sz="2000" dirty="0" err="1">
                <a:solidFill>
                  <a:schemeClr val="tx1"/>
                </a:solidFill>
              </a:rPr>
              <a:t>testing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methods</a:t>
            </a:r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Single Computer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server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fixed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clients</a:t>
            </a:r>
            <a:r>
              <a:rPr lang="de-DE" sz="2000" dirty="0">
                <a:solidFill>
                  <a:schemeClr val="tx1"/>
                </a:solidFill>
              </a:rPr>
              <a:t> flexible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err="1">
                <a:solidFill>
                  <a:schemeClr val="tx1"/>
                </a:solidFill>
              </a:rPr>
              <a:t>Processor</a:t>
            </a:r>
            <a:r>
              <a:rPr lang="de-DE" sz="2000" dirty="0">
                <a:solidFill>
                  <a:schemeClr val="tx1"/>
                </a:solidFill>
              </a:rPr>
              <a:t>: Intel(R) Core(TM) i5 CPU M 560 @ 2.67GHz, 2667 MHz – </a:t>
            </a:r>
            <a:r>
              <a:rPr lang="de-DE" sz="2000" b="1" dirty="0">
                <a:solidFill>
                  <a:schemeClr val="tx1"/>
                </a:solidFill>
              </a:rPr>
              <a:t>2010</a:t>
            </a: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6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FE20-BFCF-48BD-96B3-3D329645C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"/>
            <a:ext cx="10363200" cy="615553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EFB43-E5AB-1713-A344-FFA03EAE870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524001"/>
            <a:ext cx="5181600" cy="1938992"/>
          </a:xfrm>
        </p:spPr>
        <p:txBody>
          <a:bodyPr/>
          <a:lstStyle/>
          <a:p>
            <a:r>
              <a:rPr lang="de-DE" sz="1800" b="1" dirty="0">
                <a:solidFill>
                  <a:schemeClr val="tx1"/>
                </a:solidFill>
              </a:rPr>
              <a:t>TCP</a:t>
            </a:r>
            <a:r>
              <a:rPr lang="de-DE" sz="1800" dirty="0">
                <a:solidFill>
                  <a:schemeClr val="tx1"/>
                </a:solidFill>
              </a:rPr>
              <a:t>:</a:t>
            </a:r>
          </a:p>
          <a:p>
            <a:r>
              <a:rPr lang="de-DE" sz="1800" dirty="0">
                <a:solidFill>
                  <a:schemeClr val="tx1"/>
                </a:solidFill>
              </a:rPr>
              <a:t>- Connection </a:t>
            </a:r>
            <a:r>
              <a:rPr lang="de-DE" sz="1800" dirty="0" err="1">
                <a:solidFill>
                  <a:schemeClr val="tx1"/>
                </a:solidFill>
              </a:rPr>
              <a:t>closed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responses</a:t>
            </a:r>
            <a:r>
              <a:rPr lang="de-DE" sz="1800" dirty="0">
                <a:solidFill>
                  <a:schemeClr val="tx1"/>
                </a:solidFill>
              </a:rPr>
              <a:t> due fin packet</a:t>
            </a:r>
          </a:p>
          <a:p>
            <a:pPr marL="342900" indent="-34290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More </a:t>
            </a:r>
            <a:r>
              <a:rPr lang="de-DE" sz="1800" dirty="0" err="1">
                <a:solidFill>
                  <a:schemeClr val="tx1"/>
                </a:solidFill>
              </a:rPr>
              <a:t>reliant</a:t>
            </a:r>
            <a:r>
              <a:rPr lang="de-DE" sz="1800" dirty="0">
                <a:solidFill>
                  <a:schemeClr val="tx1"/>
                </a:solidFill>
              </a:rPr>
              <a:t> on larger </a:t>
            </a:r>
            <a:r>
              <a:rPr lang="de-DE" sz="1800" dirty="0" err="1">
                <a:solidFill>
                  <a:schemeClr val="tx1"/>
                </a:solidFill>
              </a:rPr>
              <a:t>packets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   -&gt; still </a:t>
            </a:r>
            <a:r>
              <a:rPr lang="de-DE" sz="1800" dirty="0" err="1">
                <a:solidFill>
                  <a:schemeClr val="tx1"/>
                </a:solidFill>
              </a:rPr>
              <a:t>problems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when</a:t>
            </a:r>
            <a:r>
              <a:rPr lang="de-DE" sz="1800" dirty="0">
                <a:solidFill>
                  <a:schemeClr val="tx1"/>
                </a:solidFill>
              </a:rPr>
              <a:t> lots </a:t>
            </a:r>
            <a:r>
              <a:rPr lang="de-DE" sz="1800" dirty="0" err="1">
                <a:solidFill>
                  <a:schemeClr val="tx1"/>
                </a:solidFill>
              </a:rPr>
              <a:t>of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data</a:t>
            </a:r>
            <a:r>
              <a:rPr lang="de-DE" sz="1800" dirty="0">
                <a:solidFill>
                  <a:schemeClr val="tx1"/>
                </a:solidFill>
              </a:rPr>
              <a:t> in      	</a:t>
            </a:r>
            <a:r>
              <a:rPr lang="de-DE" sz="1800" dirty="0" err="1">
                <a:solidFill>
                  <a:schemeClr val="tx1"/>
                </a:solidFill>
              </a:rPr>
              <a:t>short</a:t>
            </a:r>
            <a:r>
              <a:rPr lang="de-DE" sz="1800" dirty="0">
                <a:solidFill>
                  <a:schemeClr val="tx1"/>
                </a:solidFill>
              </a:rPr>
              <a:t> time on same </a:t>
            </a:r>
            <a:r>
              <a:rPr lang="de-DE" sz="1800" dirty="0" err="1">
                <a:solidFill>
                  <a:schemeClr val="tx1"/>
                </a:solidFill>
              </a:rPr>
              <a:t>port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1BFD02E-405A-D72E-395D-FA5147D0F181}"/>
              </a:ext>
            </a:extLst>
          </p:cNvPr>
          <p:cNvSpPr txBox="1">
            <a:spLocks/>
          </p:cNvSpPr>
          <p:nvPr/>
        </p:nvSpPr>
        <p:spPr>
          <a:xfrm>
            <a:off x="5867400" y="1524001"/>
            <a:ext cx="5410200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kern="0" dirty="0">
                <a:solidFill>
                  <a:schemeClr val="tx1"/>
                </a:solidFill>
              </a:rPr>
              <a:t>UDP</a:t>
            </a:r>
            <a:r>
              <a:rPr lang="de-DE" sz="1800" kern="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de-DE" sz="1800" kern="0" dirty="0">
                <a:solidFill>
                  <a:schemeClr val="tx1"/>
                </a:solidFill>
              </a:rPr>
              <a:t>Not possible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see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if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client</a:t>
            </a:r>
            <a:r>
              <a:rPr lang="de-DE" sz="1800" kern="0" dirty="0">
                <a:solidFill>
                  <a:schemeClr val="tx1"/>
                </a:solidFill>
              </a:rPr>
              <a:t>/</a:t>
            </a:r>
            <a:r>
              <a:rPr lang="de-DE" sz="1800" kern="0" dirty="0" err="1">
                <a:solidFill>
                  <a:schemeClr val="tx1"/>
                </a:solidFill>
              </a:rPr>
              <a:t>server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is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up</a:t>
            </a:r>
            <a:r>
              <a:rPr lang="de-DE" sz="1800" kern="0" dirty="0">
                <a:solidFill>
                  <a:schemeClr val="tx1"/>
                </a:solidFill>
              </a:rPr>
              <a:t>, </a:t>
            </a:r>
            <a:r>
              <a:rPr lang="de-DE" sz="1800" kern="0" dirty="0" err="1">
                <a:solidFill>
                  <a:schemeClr val="tx1"/>
                </a:solidFill>
              </a:rPr>
              <a:t>without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no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programmed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response</a:t>
            </a:r>
            <a:endParaRPr lang="de-DE" sz="18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de-DE" sz="1800" kern="0" dirty="0">
                <a:solidFill>
                  <a:schemeClr val="tx1"/>
                </a:solidFill>
              </a:rPr>
              <a:t>Hard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determine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which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paket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arrived</a:t>
            </a:r>
            <a:r>
              <a:rPr lang="de-DE" sz="1800" kern="0" dirty="0">
                <a:solidFill>
                  <a:schemeClr val="tx1"/>
                </a:solidFill>
              </a:rPr>
              <a:t> -&gt;</a:t>
            </a:r>
          </a:p>
          <a:p>
            <a:r>
              <a:rPr lang="de-DE" sz="1800" kern="0" dirty="0">
                <a:solidFill>
                  <a:schemeClr val="tx1"/>
                </a:solidFill>
              </a:rPr>
              <a:t>	</a:t>
            </a:r>
            <a:r>
              <a:rPr lang="de-DE" sz="1800" kern="0" dirty="0" err="1">
                <a:solidFill>
                  <a:schemeClr val="tx1"/>
                </a:solidFill>
              </a:rPr>
              <a:t>paket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length</a:t>
            </a:r>
            <a:r>
              <a:rPr lang="de-DE" sz="1800" kern="0" dirty="0">
                <a:solidFill>
                  <a:schemeClr val="tx1"/>
                </a:solidFill>
              </a:rPr>
              <a:t> &gt; </a:t>
            </a:r>
            <a:r>
              <a:rPr lang="de-DE" sz="1800" kern="0" dirty="0" err="1">
                <a:solidFill>
                  <a:schemeClr val="tx1"/>
                </a:solidFill>
              </a:rPr>
              <a:t>buffersize</a:t>
            </a:r>
            <a:endParaRPr lang="de-DE" sz="18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05683C78-BEEA-858E-CBEF-1BB7831F5170}"/>
              </a:ext>
            </a:extLst>
          </p:cNvPr>
          <p:cNvSpPr txBox="1">
            <a:spLocks/>
          </p:cNvSpPr>
          <p:nvPr/>
        </p:nvSpPr>
        <p:spPr>
          <a:xfrm>
            <a:off x="685800" y="4478656"/>
            <a:ext cx="1104900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kern="0" dirty="0">
                <a:solidFill>
                  <a:schemeClr val="tx1"/>
                </a:solidFill>
              </a:rPr>
              <a:t>Both</a:t>
            </a:r>
            <a:r>
              <a:rPr lang="de-DE" sz="1800" kern="0" dirty="0">
                <a:solidFill>
                  <a:schemeClr val="tx1"/>
                </a:solidFill>
              </a:rPr>
              <a:t>:</a:t>
            </a:r>
          </a:p>
          <a:p>
            <a:r>
              <a:rPr lang="de-DE" sz="1800" kern="0" dirty="0">
                <a:solidFill>
                  <a:schemeClr val="tx1"/>
                </a:solidFill>
              </a:rPr>
              <a:t>-Easy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fake IP/Port and fake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be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user</a:t>
            </a:r>
            <a:endParaRPr lang="de-DE" sz="1800" kern="0" dirty="0">
              <a:solidFill>
                <a:schemeClr val="tx1"/>
              </a:solidFill>
            </a:endParaRPr>
          </a:p>
          <a:p>
            <a:r>
              <a:rPr lang="de-DE" sz="1800" kern="0" dirty="0">
                <a:solidFill>
                  <a:schemeClr val="tx1"/>
                </a:solidFill>
              </a:rPr>
              <a:t>-</a:t>
            </a:r>
            <a:r>
              <a:rPr lang="de-DE" sz="1800" kern="0" dirty="0" err="1">
                <a:solidFill>
                  <a:schemeClr val="tx1"/>
                </a:solidFill>
              </a:rPr>
              <a:t>No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encryption</a:t>
            </a:r>
            <a:r>
              <a:rPr lang="de-DE" sz="1800" kern="0" dirty="0">
                <a:solidFill>
                  <a:schemeClr val="tx1"/>
                </a:solidFill>
              </a:rPr>
              <a:t> and </a:t>
            </a:r>
            <a:r>
              <a:rPr lang="de-DE" sz="1800" kern="0" dirty="0" err="1">
                <a:solidFill>
                  <a:schemeClr val="tx1"/>
                </a:solidFill>
              </a:rPr>
              <a:t>authenification</a:t>
            </a:r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6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9C79-52E8-79B7-9418-FF21E3B9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0"/>
            <a:ext cx="10273995" cy="369332"/>
          </a:xfrm>
        </p:spPr>
        <p:txBody>
          <a:bodyPr/>
          <a:lstStyle/>
          <a:p>
            <a:r>
              <a:rPr lang="de-DE" sz="2400" b="1" dirty="0" err="1">
                <a:solidFill>
                  <a:schemeClr val="tx1"/>
                </a:solidFill>
              </a:rPr>
              <a:t>Velocidad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9E745-7461-B56F-25B3-D4291A23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07777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In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no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markable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difference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6A1A7B4-62CD-A5D5-45AC-44C8E465A891}"/>
              </a:ext>
            </a:extLst>
          </p:cNvPr>
          <p:cNvSpPr txBox="1">
            <a:spLocks/>
          </p:cNvSpPr>
          <p:nvPr/>
        </p:nvSpPr>
        <p:spPr>
          <a:xfrm>
            <a:off x="78059" y="3018052"/>
            <a:ext cx="102739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e-DE" sz="2400" b="1" kern="0" dirty="0" err="1">
                <a:solidFill>
                  <a:schemeClr val="tx1"/>
                </a:solidFill>
              </a:rPr>
              <a:t>Seguridad</a:t>
            </a:r>
            <a:endParaRPr lang="de-DE" sz="2400" b="1" kern="0" dirty="0">
              <a:solidFill>
                <a:schemeClr val="tx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19C0176-A481-17A3-212B-2E9C4367F4D9}"/>
              </a:ext>
            </a:extLst>
          </p:cNvPr>
          <p:cNvSpPr txBox="1">
            <a:spLocks/>
          </p:cNvSpPr>
          <p:nvPr/>
        </p:nvSpPr>
        <p:spPr>
          <a:xfrm>
            <a:off x="72483" y="4873823"/>
            <a:ext cx="102739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e-DE" sz="2400" b="1" kern="0" dirty="0" err="1">
                <a:solidFill>
                  <a:schemeClr val="tx1"/>
                </a:solidFill>
              </a:rPr>
              <a:t>Usabilidad</a:t>
            </a:r>
            <a:endParaRPr lang="de-DE" sz="2400" b="1" kern="0" dirty="0">
              <a:solidFill>
                <a:schemeClr val="tx1"/>
              </a:solidFill>
            </a:endParaRP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C6A905B-FFA6-9556-ADA0-BCD881DB122A}"/>
              </a:ext>
            </a:extLst>
          </p:cNvPr>
          <p:cNvSpPr txBox="1">
            <a:spLocks/>
          </p:cNvSpPr>
          <p:nvPr/>
        </p:nvSpPr>
        <p:spPr>
          <a:xfrm>
            <a:off x="423104" y="3821312"/>
            <a:ext cx="1133835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kern="0" dirty="0" err="1">
                <a:solidFill>
                  <a:schemeClr val="tx1"/>
                </a:solidFill>
              </a:rPr>
              <a:t>Without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encryption</a:t>
            </a:r>
            <a:r>
              <a:rPr lang="de-DE" sz="2000" kern="0" dirty="0">
                <a:solidFill>
                  <a:schemeClr val="tx1"/>
                </a:solidFill>
              </a:rPr>
              <a:t> and </a:t>
            </a:r>
            <a:r>
              <a:rPr lang="de-DE" sz="2000" kern="0" dirty="0" err="1">
                <a:solidFill>
                  <a:schemeClr val="tx1"/>
                </a:solidFill>
              </a:rPr>
              <a:t>authorization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chat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is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unsecure</a:t>
            </a:r>
            <a:r>
              <a:rPr lang="de-DE" sz="2000" kern="0" dirty="0">
                <a:solidFill>
                  <a:schemeClr val="tx1"/>
                </a:solidFill>
              </a:rPr>
              <a:t> -&gt; not </a:t>
            </a:r>
            <a:r>
              <a:rPr lang="de-DE" sz="2000" kern="0" dirty="0" err="1">
                <a:solidFill>
                  <a:schemeClr val="tx1"/>
                </a:solidFill>
              </a:rPr>
              <a:t>protocoll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depending</a:t>
            </a:r>
            <a:endParaRPr lang="de-DE" sz="2000" kern="0" dirty="0">
              <a:solidFill>
                <a:schemeClr val="tx1"/>
              </a:solidFill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EFE0CA0A-5656-84A8-0ADA-3BC53A7BA681}"/>
              </a:ext>
            </a:extLst>
          </p:cNvPr>
          <p:cNvSpPr txBox="1">
            <a:spLocks/>
          </p:cNvSpPr>
          <p:nvPr/>
        </p:nvSpPr>
        <p:spPr>
          <a:xfrm>
            <a:off x="423104" y="5345308"/>
            <a:ext cx="1133835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kern="0" dirty="0">
                <a:solidFill>
                  <a:schemeClr val="tx1"/>
                </a:solidFill>
              </a:rPr>
              <a:t>TCP </a:t>
            </a:r>
            <a:r>
              <a:rPr lang="de-DE" sz="2000" kern="0" dirty="0" err="1">
                <a:solidFill>
                  <a:schemeClr val="tx1"/>
                </a:solidFill>
              </a:rPr>
              <a:t>offers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more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options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for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detecting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connection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abort</a:t>
            </a:r>
            <a:endParaRPr lang="de-DE" sz="2000" kern="0" dirty="0">
              <a:solidFill>
                <a:schemeClr val="tx1"/>
              </a:solidFill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38B57FC-B59A-44D6-BA48-8D30EB726D79}"/>
              </a:ext>
            </a:extLst>
          </p:cNvPr>
          <p:cNvSpPr txBox="1">
            <a:spLocks/>
          </p:cNvSpPr>
          <p:nvPr/>
        </p:nvSpPr>
        <p:spPr>
          <a:xfrm>
            <a:off x="423104" y="5834000"/>
            <a:ext cx="1133835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kern="0" dirty="0" err="1">
                <a:solidFill>
                  <a:schemeClr val="tx1"/>
                </a:solidFill>
              </a:rPr>
              <a:t>When</a:t>
            </a:r>
            <a:r>
              <a:rPr lang="de-DE" sz="2000" kern="0" dirty="0">
                <a:solidFill>
                  <a:schemeClr val="tx1"/>
                </a:solidFill>
              </a:rPr>
              <a:t> packet </a:t>
            </a:r>
            <a:r>
              <a:rPr lang="de-DE" sz="2000" kern="0" dirty="0" err="1">
                <a:solidFill>
                  <a:schemeClr val="tx1"/>
                </a:solidFill>
              </a:rPr>
              <a:t>size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is</a:t>
            </a:r>
            <a:r>
              <a:rPr lang="de-DE" sz="2000" kern="0" dirty="0">
                <a:solidFill>
                  <a:schemeClr val="tx1"/>
                </a:solidFill>
              </a:rPr>
              <a:t> larger, TCP </a:t>
            </a:r>
            <a:r>
              <a:rPr lang="de-DE" sz="2000" kern="0" dirty="0" err="1">
                <a:solidFill>
                  <a:schemeClr val="tx1"/>
                </a:solidFill>
              </a:rPr>
              <a:t>packets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are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more</a:t>
            </a:r>
            <a:r>
              <a:rPr lang="de-DE" sz="2000" kern="0" dirty="0">
                <a:solidFill>
                  <a:schemeClr val="tx1"/>
                </a:solidFill>
              </a:rPr>
              <a:t> reliable</a:t>
            </a:r>
          </a:p>
        </p:txBody>
      </p:sp>
    </p:spTree>
    <p:extLst>
      <p:ext uri="{BB962C8B-B14F-4D97-AF65-F5344CB8AC3E}">
        <p14:creationId xmlns:p14="http://schemas.microsoft.com/office/powerpoint/2010/main" val="147771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909" y="4953000"/>
            <a:ext cx="5011674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spc="15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30/06/2022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352801" y="6431705"/>
            <a:ext cx="5734434" cy="5937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  <a:p>
            <a:pPr marL="12700">
              <a:spcBef>
                <a:spcPts val="110"/>
              </a:spcBef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5124" name="Picture 4" descr="Libro abierto Gratis Dibujos Animados Imágene｜Illustoon ES">
            <a:extLst>
              <a:ext uri="{FF2B5EF4-FFF2-40B4-BE49-F238E27FC236}">
                <a16:creationId xmlns:a16="http://schemas.microsoft.com/office/drawing/2014/main" id="{D1BA24F6-D7B7-4C85-B190-63DAD74C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002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2EA4-88C1-475E-B679-539B4EC9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4A48A-C575-4150-991F-EA3F59C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140283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servidor de chat de multi hebra. 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posibles opciones de creación de servidor.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registro de los usuarios mediante un nombre en el momento de conexión (No puede haber dos usuarios con mismo nombre).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servidor con Python.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protocolos orientados a la conexión y no orientados a la conexión.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7513" y="1676400"/>
            <a:ext cx="11847576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10E8FF-9724-469E-8D5C-786BE629C0F1}"/>
              </a:ext>
            </a:extLst>
          </p:cNvPr>
          <p:cNvCxnSpPr/>
          <p:nvPr/>
        </p:nvCxnSpPr>
        <p:spPr>
          <a:xfrm flipV="1">
            <a:off x="1238250" y="6807835"/>
            <a:ext cx="2286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8EED7F-768E-41D8-9D6A-1BE411ABD8A3}"/>
              </a:ext>
            </a:extLst>
          </p:cNvPr>
          <p:cNvCxnSpPr/>
          <p:nvPr/>
        </p:nvCxnSpPr>
        <p:spPr>
          <a:xfrm>
            <a:off x="2447925" y="679323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DAE25B-DFC4-4217-8F60-07DDAD81E33B}"/>
              </a:ext>
            </a:extLst>
          </p:cNvPr>
          <p:cNvCxnSpPr/>
          <p:nvPr/>
        </p:nvCxnSpPr>
        <p:spPr>
          <a:xfrm>
            <a:off x="3886200" y="679323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1F46358-C6DF-421C-BFFA-262E5C4E77A8}"/>
              </a:ext>
            </a:extLst>
          </p:cNvPr>
          <p:cNvCxnSpPr/>
          <p:nvPr/>
        </p:nvCxnSpPr>
        <p:spPr>
          <a:xfrm flipV="1">
            <a:off x="5705475" y="6383655"/>
            <a:ext cx="4476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54BD022-DC7A-4A70-BEA3-B653950BB225}"/>
              </a:ext>
            </a:extLst>
          </p:cNvPr>
          <p:cNvCxnSpPr/>
          <p:nvPr/>
        </p:nvCxnSpPr>
        <p:spPr>
          <a:xfrm flipH="1">
            <a:off x="5162550" y="7850505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E4F95C-E871-4DE0-95B8-B5772B5014C3}"/>
              </a:ext>
            </a:extLst>
          </p:cNvPr>
          <p:cNvCxnSpPr/>
          <p:nvPr/>
        </p:nvCxnSpPr>
        <p:spPr>
          <a:xfrm flipH="1" flipV="1">
            <a:off x="5143500" y="7212330"/>
            <a:ext cx="285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7A83D79-DE98-437C-BD59-BC84E9A2B92F}"/>
              </a:ext>
            </a:extLst>
          </p:cNvPr>
          <p:cNvCxnSpPr/>
          <p:nvPr/>
        </p:nvCxnSpPr>
        <p:spPr>
          <a:xfrm>
            <a:off x="5619750" y="6888480"/>
            <a:ext cx="50482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09287384-6272-4EE3-B30B-AAF17BEF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516C8423-1643-4C89-931A-A8693137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94523-A388-445D-B415-8974E172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1705374"/>
            <a:ext cx="7458075" cy="4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39896-A229-7DC3-ED7D-471B504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 - Lo que queda por hacer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70786-0875-3C54-CB36-EA1FA694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762" y="2079246"/>
            <a:ext cx="4830979" cy="3886200"/>
          </a:xfrm>
        </p:spPr>
        <p:txBody>
          <a:bodyPr/>
          <a:lstStyle/>
          <a:p>
            <a:r>
              <a:rPr lang="es-ES" sz="3000" dirty="0">
                <a:solidFill>
                  <a:schemeClr val="tx1"/>
                </a:solidFill>
              </a:rPr>
              <a:t>Crear pruebas de rendimiento y efectuarlas para poder comprobar la seguridad, velocidad y usabilidad, aparte de hacer una mejora en la interfaz de usuario</a:t>
            </a:r>
          </a:p>
        </p:txBody>
      </p:sp>
      <p:pic>
        <p:nvPicPr>
          <p:cNvPr id="1026" name="Picture 2" descr="Ventajas y desventajas de los servidores web dedicados - WireNet Chile">
            <a:extLst>
              <a:ext uri="{FF2B5EF4-FFF2-40B4-BE49-F238E27FC236}">
                <a16:creationId xmlns:a16="http://schemas.microsoft.com/office/drawing/2014/main" id="{9CC95CF4-246A-4968-A79E-6494EA39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76450"/>
            <a:ext cx="520135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Muestra de chat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7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699EA0-D535-91B0-8EB5-93FC8AD8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60" y="1363211"/>
            <a:ext cx="8985940" cy="48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7ADCC2-BF1E-F41D-BEDC-4BE6A8F4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81" y="1600200"/>
            <a:ext cx="970923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D6B42F-E18F-CF17-CF8D-08138C58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30" y="863488"/>
            <a:ext cx="5115139" cy="51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0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Breitbild</PresentationFormat>
  <Paragraphs>77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PowerPoint-Präsentation</vt:lpstr>
      <vt:lpstr>Introducción </vt:lpstr>
      <vt:lpstr>Objetivos</vt:lpstr>
      <vt:lpstr>Situación actual</vt:lpstr>
      <vt:lpstr>Situación actual - Lo que queda por hacer</vt:lpstr>
      <vt:lpstr>PowerPoint-Präsentation</vt:lpstr>
      <vt:lpstr>Server </vt:lpstr>
      <vt:lpstr>Client </vt:lpstr>
      <vt:lpstr>PowerPoint-Präsentation</vt:lpstr>
      <vt:lpstr>Results </vt:lpstr>
      <vt:lpstr>Testing Environment</vt:lpstr>
      <vt:lpstr>Results</vt:lpstr>
      <vt:lpstr>Velocidad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</dc:title>
  <dc:subject>Proceso de Desarrollo de Software 2019</dc:subject>
  <dc:creator>Eduardo Jones Chávez</dc:creator>
  <cp:lastModifiedBy>ms002201@mslic.uni-kl.de</cp:lastModifiedBy>
  <cp:revision>34</cp:revision>
  <dcterms:created xsi:type="dcterms:W3CDTF">2022-04-12T20:16:45Z</dcterms:created>
  <dcterms:modified xsi:type="dcterms:W3CDTF">2022-07-13T20:55:58Z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2022-04-12T00:00:00Z</vt:filetime>
  </property>
</Properties>
</file>