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DC3"/>
    <a:srgbClr val="15D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D1C8C-7FA6-4014-99BB-1DDF79A08116}" v="161" dt="2021-06-04T14:15:1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mo Contreras" userId="ab84e7d12f0db495" providerId="LiveId" clId="{533D1C8C-7FA6-4014-99BB-1DDF79A08116}"/>
    <pc:docChg chg="undo redo custSel addSld delSld modSld sldOrd">
      <pc:chgData name="Nilmo Contreras" userId="ab84e7d12f0db495" providerId="LiveId" clId="{533D1C8C-7FA6-4014-99BB-1DDF79A08116}" dt="2021-06-04T15:13:53.434" v="2536" actId="1076"/>
      <pc:docMkLst>
        <pc:docMk/>
      </pc:docMkLst>
      <pc:sldChg chg="delSp modSp mod delDesignElem">
        <pc:chgData name="Nilmo Contreras" userId="ab84e7d12f0db495" providerId="LiveId" clId="{533D1C8C-7FA6-4014-99BB-1DDF79A08116}" dt="2021-06-04T03:11:54.396" v="362" actId="27636"/>
        <pc:sldMkLst>
          <pc:docMk/>
          <pc:sldMk cId="143405461" sldId="256"/>
        </pc:sldMkLst>
        <pc:spChg chg="mod">
          <ac:chgData name="Nilmo Contreras" userId="ab84e7d12f0db495" providerId="LiveId" clId="{533D1C8C-7FA6-4014-99BB-1DDF79A08116}" dt="2021-06-04T03:11:54.396" v="362" actId="27636"/>
          <ac:spMkLst>
            <pc:docMk/>
            <pc:sldMk cId="143405461" sldId="256"/>
            <ac:spMk id="2" creationId="{B3302491-DE0E-4C98-84FF-64E2EC3BBB76}"/>
          </ac:spMkLst>
        </pc:spChg>
        <pc:spChg chg="del">
          <ac:chgData name="Nilmo Contreras" userId="ab84e7d12f0db495" providerId="LiveId" clId="{533D1C8C-7FA6-4014-99BB-1DDF79A08116}" dt="2021-06-04T03:04:24.921" v="13"/>
          <ac:spMkLst>
            <pc:docMk/>
            <pc:sldMk cId="143405461" sldId="256"/>
            <ac:spMk id="16" creationId="{1F4CD6D0-88B6-45F4-AC60-54587D3C92A0}"/>
          </ac:spMkLst>
        </pc:spChg>
        <pc:spChg chg="del">
          <ac:chgData name="Nilmo Contreras" userId="ab84e7d12f0db495" providerId="LiveId" clId="{533D1C8C-7FA6-4014-99BB-1DDF79A08116}" dt="2021-06-04T03:04:24.921" v="13"/>
          <ac:spMkLst>
            <pc:docMk/>
            <pc:sldMk cId="143405461" sldId="256"/>
            <ac:spMk id="18" creationId="{2A079D24-860A-4799-B3AE-658D4F1365FA}"/>
          </ac:spMkLst>
        </pc:spChg>
        <pc:cxnChg chg="del">
          <ac:chgData name="Nilmo Contreras" userId="ab84e7d12f0db495" providerId="LiveId" clId="{533D1C8C-7FA6-4014-99BB-1DDF79A08116}" dt="2021-06-04T03:04:24.921" v="13"/>
          <ac:cxnSpMkLst>
            <pc:docMk/>
            <pc:sldMk cId="143405461" sldId="256"/>
            <ac:cxnSpMk id="20" creationId="{9E7C23BC-DAA6-40E1-8166-B8C4439D1430}"/>
          </ac:cxnSpMkLst>
        </pc:cxnChg>
      </pc:sldChg>
      <pc:sldChg chg="addSp delSp modSp add del mod setBg delDesignElem">
        <pc:chgData name="Nilmo Contreras" userId="ab84e7d12f0db495" providerId="LiveId" clId="{533D1C8C-7FA6-4014-99BB-1DDF79A08116}" dt="2021-06-04T03:06:44.429" v="343" actId="2696"/>
        <pc:sldMkLst>
          <pc:docMk/>
          <pc:sldMk cId="803377045" sldId="257"/>
        </pc:sldMkLst>
        <pc:spChg chg="mod">
          <ac:chgData name="Nilmo Contreras" userId="ab84e7d12f0db495" providerId="LiveId" clId="{533D1C8C-7FA6-4014-99BB-1DDF79A08116}" dt="2021-06-04T03:03:10.442" v="2" actId="26606"/>
          <ac:spMkLst>
            <pc:docMk/>
            <pc:sldMk cId="803377045" sldId="257"/>
            <ac:spMk id="2" creationId="{8C024F00-894E-425C-860E-EE7287137135}"/>
          </ac:spMkLst>
        </pc:spChg>
        <pc:spChg chg="add del">
          <ac:chgData name="Nilmo Contreras" userId="ab84e7d12f0db495" providerId="LiveId" clId="{533D1C8C-7FA6-4014-99BB-1DDF79A08116}" dt="2021-06-04T03:04:24.921" v="13"/>
          <ac:spMkLst>
            <pc:docMk/>
            <pc:sldMk cId="803377045" sldId="257"/>
            <ac:spMk id="7" creationId="{EEE96A74-B62B-4642-AB22-7776A5F48CE7}"/>
          </ac:spMkLst>
        </pc:spChg>
        <pc:spChg chg="add del">
          <ac:chgData name="Nilmo Contreras" userId="ab84e7d12f0db495" providerId="LiveId" clId="{533D1C8C-7FA6-4014-99BB-1DDF79A08116}" dt="2021-06-04T03:03:07.747" v="1" actId="26606"/>
          <ac:spMkLst>
            <pc:docMk/>
            <pc:sldMk cId="803377045" sldId="257"/>
            <ac:spMk id="10" creationId="{DB66C9CD-6BF4-44CA-8078-0BB819080761}"/>
          </ac:spMkLst>
        </pc:spChg>
        <pc:graphicFrameChg chg="mod modGraphic">
          <ac:chgData name="Nilmo Contreras" userId="ab84e7d12f0db495" providerId="LiveId" clId="{533D1C8C-7FA6-4014-99BB-1DDF79A08116}" dt="2021-06-04T03:03:10.442" v="2" actId="26606"/>
          <ac:graphicFrameMkLst>
            <pc:docMk/>
            <pc:sldMk cId="803377045" sldId="257"/>
            <ac:graphicFrameMk id="5" creationId="{E4363ED7-D9D2-4750-8F13-76630B291792}"/>
          </ac:graphicFrameMkLst>
        </pc:graphicFrameChg>
        <pc:cxnChg chg="add del">
          <ac:chgData name="Nilmo Contreras" userId="ab84e7d12f0db495" providerId="LiveId" clId="{533D1C8C-7FA6-4014-99BB-1DDF79A08116}" dt="2021-06-04T03:04:24.921" v="13"/>
          <ac:cxnSpMkLst>
            <pc:docMk/>
            <pc:sldMk cId="803377045" sldId="257"/>
            <ac:cxnSpMk id="8" creationId="{3A513CAD-9784-4D35-BAF9-1F7DDD697BDB}"/>
          </ac:cxnSpMkLst>
        </pc:cxnChg>
        <pc:cxnChg chg="add del">
          <ac:chgData name="Nilmo Contreras" userId="ab84e7d12f0db495" providerId="LiveId" clId="{533D1C8C-7FA6-4014-99BB-1DDF79A08116}" dt="2021-06-04T03:03:07.747" v="1" actId="26606"/>
          <ac:cxnSpMkLst>
            <pc:docMk/>
            <pc:sldMk cId="803377045" sldId="257"/>
            <ac:cxnSpMk id="12" creationId="{D9BF9BF3-7E9D-458B-A5D2-E730C5FFD0CD}"/>
          </ac:cxnSpMkLst>
        </pc:cxnChg>
      </pc:sldChg>
      <pc:sldChg chg="addSp delSp modSp new mod setBg setClrOvrMap delDesignElem">
        <pc:chgData name="Nilmo Contreras" userId="ab84e7d12f0db495" providerId="LiveId" clId="{533D1C8C-7FA6-4014-99BB-1DDF79A08116}" dt="2021-06-04T15:13:53.434" v="2536" actId="1076"/>
        <pc:sldMkLst>
          <pc:docMk/>
          <pc:sldMk cId="3574011992" sldId="258"/>
        </pc:sldMkLst>
        <pc:spChg chg="mod">
          <ac:chgData name="Nilmo Contreras" userId="ab84e7d12f0db495" providerId="LiveId" clId="{533D1C8C-7FA6-4014-99BB-1DDF79A08116}" dt="2021-06-04T03:12:09.807" v="365" actId="26606"/>
          <ac:spMkLst>
            <pc:docMk/>
            <pc:sldMk cId="3574011992" sldId="258"/>
            <ac:spMk id="2" creationId="{DC223EAB-273F-4C55-9A4C-A1A22813F193}"/>
          </ac:spMkLst>
        </pc:spChg>
        <pc:spChg chg="add del mod">
          <ac:chgData name="Nilmo Contreras" userId="ab84e7d12f0db495" providerId="LiveId" clId="{533D1C8C-7FA6-4014-99BB-1DDF79A08116}" dt="2021-06-04T15:13:53.434" v="2536" actId="1076"/>
          <ac:spMkLst>
            <pc:docMk/>
            <pc:sldMk cId="3574011992" sldId="258"/>
            <ac:spMk id="3" creationId="{6867CFB4-F13E-4FBC-BB75-58AC76A8655A}"/>
          </ac:spMkLst>
        </pc:spChg>
        <pc:spChg chg="add del">
          <ac:chgData name="Nilmo Contreras" userId="ab84e7d12f0db495" providerId="LiveId" clId="{533D1C8C-7FA6-4014-99BB-1DDF79A08116}" dt="2021-06-04T03:12:09.611" v="364" actId="26606"/>
          <ac:spMkLst>
            <pc:docMk/>
            <pc:sldMk cId="3574011992" sldId="258"/>
            <ac:spMk id="7" creationId="{AD72D4D1-076F-49D3-9889-EFC4F6D7CA66}"/>
          </ac:spMkLst>
        </pc:spChg>
        <pc:spChg chg="add del">
          <ac:chgData name="Nilmo Contreras" userId="ab84e7d12f0db495" providerId="LiveId" clId="{533D1C8C-7FA6-4014-99BB-1DDF79A08116}" dt="2021-06-04T03:11:54.311" v="361"/>
          <ac:spMkLst>
            <pc:docMk/>
            <pc:sldMk cId="3574011992" sldId="258"/>
            <ac:spMk id="8" creationId="{BD4E11C7-7BD5-4045-AC27-3F529BEC73BA}"/>
          </ac:spMkLst>
        </pc:spChg>
        <pc:spChg chg="add del">
          <ac:chgData name="Nilmo Contreras" userId="ab84e7d12f0db495" providerId="LiveId" clId="{533D1C8C-7FA6-4014-99BB-1DDF79A08116}" dt="2021-06-04T03:06:35.153" v="341" actId="26606"/>
          <ac:spMkLst>
            <pc:docMk/>
            <pc:sldMk cId="3574011992" sldId="258"/>
            <ac:spMk id="9" creationId="{B819A166-7571-4003-A6B8-B62034C3ED30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574011992" sldId="258"/>
            <ac:spMk id="15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574011992" sldId="258"/>
            <ac:spMk id="16" creationId="{D0C78466-EB6E-45A0-99A6-A00789ACD90A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574011992" sldId="258"/>
            <ac:spMk id="17" creationId="{A99050EE-26AF-4253-BD50-F0FCD965A8F6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574011992" sldId="258"/>
            <ac:spMk id="18" creationId="{E99F76E4-5DFD-4DBE-B042-66FBCD1182C9}"/>
          </ac:spMkLst>
        </pc:spChg>
        <pc:grpChg chg="add del">
          <ac:chgData name="Nilmo Contreras" userId="ab84e7d12f0db495" providerId="LiveId" clId="{533D1C8C-7FA6-4014-99BB-1DDF79A08116}" dt="2021-06-04T04:21:56.020" v="1711"/>
          <ac:grpSpMkLst>
            <pc:docMk/>
            <pc:sldMk cId="3574011992" sldId="258"/>
            <ac:grpSpMk id="12" creationId="{00E015F5-1A99-4E40-BC3D-7707802996B5}"/>
          </ac:grpSpMkLst>
        </pc:grpChg>
        <pc:grpChg chg="add del">
          <ac:chgData name="Nilmo Contreras" userId="ab84e7d12f0db495" providerId="LiveId" clId="{533D1C8C-7FA6-4014-99BB-1DDF79A08116}" dt="2021-06-04T04:21:56.020" v="1711"/>
          <ac:grpSpMkLst>
            <pc:docMk/>
            <pc:sldMk cId="3574011992" sldId="258"/>
            <ac:grpSpMk id="20" creationId="{5468B3A9-705E-43C3-A742-0619B0D8F2EE}"/>
          </ac:grpSpMkLst>
        </pc:grpChg>
        <pc:grpChg chg="add del">
          <ac:chgData name="Nilmo Contreras" userId="ab84e7d12f0db495" providerId="LiveId" clId="{533D1C8C-7FA6-4014-99BB-1DDF79A08116}" dt="2021-06-04T04:21:56.020" v="1711"/>
          <ac:grpSpMkLst>
            <pc:docMk/>
            <pc:sldMk cId="3574011992" sldId="258"/>
            <ac:grpSpMk id="191" creationId="{773717CC-ECEE-4ABF-BA61-C59F46801775}"/>
          </ac:grpSpMkLst>
        </pc:grpChg>
        <pc:graphicFrameChg chg="add del">
          <ac:chgData name="Nilmo Contreras" userId="ab84e7d12f0db495" providerId="LiveId" clId="{533D1C8C-7FA6-4014-99BB-1DDF79A08116}" dt="2021-06-04T03:06:35.153" v="341" actId="26606"/>
          <ac:graphicFrameMkLst>
            <pc:docMk/>
            <pc:sldMk cId="3574011992" sldId="258"/>
            <ac:graphicFrameMk id="5" creationId="{0C9B77EC-E464-4372-9935-B6108EFF833E}"/>
          </ac:graphicFrameMkLst>
        </pc:graphicFrameChg>
        <pc:graphicFrameChg chg="add del mod">
          <ac:chgData name="Nilmo Contreras" userId="ab84e7d12f0db495" providerId="LiveId" clId="{533D1C8C-7FA6-4014-99BB-1DDF79A08116}" dt="2021-06-04T03:07:23.103" v="351" actId="26606"/>
          <ac:graphicFrameMkLst>
            <pc:docMk/>
            <pc:sldMk cId="3574011992" sldId="258"/>
            <ac:graphicFrameMk id="6" creationId="{B3FEE293-05AF-41B7-B629-8278052B6442}"/>
          </ac:graphicFrameMkLst>
        </pc:graphicFrameChg>
        <pc:cxnChg chg="add del">
          <ac:chgData name="Nilmo Contreras" userId="ab84e7d12f0db495" providerId="LiveId" clId="{533D1C8C-7FA6-4014-99BB-1DDF79A08116}" dt="2021-06-04T03:11:54.311" v="361"/>
          <ac:cxnSpMkLst>
            <pc:docMk/>
            <pc:sldMk cId="3574011992" sldId="258"/>
            <ac:cxnSpMk id="10" creationId="{21FCCE20-1E4F-44FF-87B4-379D391A2D12}"/>
          </ac:cxnSpMkLst>
        </pc:cxnChg>
        <pc:cxnChg chg="add del">
          <ac:chgData name="Nilmo Contreras" userId="ab84e7d12f0db495" providerId="LiveId" clId="{533D1C8C-7FA6-4014-99BB-1DDF79A08116}" dt="2021-06-04T03:12:09.611" v="364" actId="26606"/>
          <ac:cxnSpMkLst>
            <pc:docMk/>
            <pc:sldMk cId="3574011992" sldId="258"/>
            <ac:cxnSpMk id="11" creationId="{2D72A2C9-F3CA-4216-8BAD-FA4C970C3C4E}"/>
          </ac:cxnSpMkLst>
        </pc:cxnChg>
      </pc:sldChg>
      <pc:sldChg chg="addSp delSp modSp new mod setBg setClrOvrMap">
        <pc:chgData name="Nilmo Contreras" userId="ab84e7d12f0db495" providerId="LiveId" clId="{533D1C8C-7FA6-4014-99BB-1DDF79A08116}" dt="2021-06-04T03:31:36.323" v="731" actId="26606"/>
        <pc:sldMkLst>
          <pc:docMk/>
          <pc:sldMk cId="2416389533" sldId="259"/>
        </pc:sldMkLst>
        <pc:spChg chg="mod">
          <ac:chgData name="Nilmo Contreras" userId="ab84e7d12f0db495" providerId="LiveId" clId="{533D1C8C-7FA6-4014-99BB-1DDF79A08116}" dt="2021-06-04T03:31:36.323" v="731" actId="26606"/>
          <ac:spMkLst>
            <pc:docMk/>
            <pc:sldMk cId="2416389533" sldId="259"/>
            <ac:spMk id="2" creationId="{85367104-B856-45D6-AD22-90D0671E381B}"/>
          </ac:spMkLst>
        </pc:spChg>
        <pc:spChg chg="add del mod">
          <ac:chgData name="Nilmo Contreras" userId="ab84e7d12f0db495" providerId="LiveId" clId="{533D1C8C-7FA6-4014-99BB-1DDF79A08116}" dt="2021-06-04T03:22:17.815" v="607" actId="26606"/>
          <ac:spMkLst>
            <pc:docMk/>
            <pc:sldMk cId="2416389533" sldId="259"/>
            <ac:spMk id="3" creationId="{4BEB8982-926F-47A7-9342-2C4CAFDC578F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8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10" creationId="{4E0A5C5C-2A95-428E-9F6A-0D29EBD57C9F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12" creationId="{1056F38F-7C4E-461D-8709-7D0024AE1F79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14" creationId="{C7278469-3C3C-49CE-AEEE-E176A4900B78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20" creationId="{4C6598AB-1C17-4D54-951C-A082D94ACB7A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22" creationId="{C83B66D7-137D-4AC1-B172-53D60F08BEB5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24" creationId="{F6B92503-6984-4D15-8B98-8718709B785D}"/>
          </ac:spMkLst>
        </pc:spChg>
        <pc:spChg chg="add del">
          <ac:chgData name="Nilmo Contreras" userId="ab84e7d12f0db495" providerId="LiveId" clId="{533D1C8C-7FA6-4014-99BB-1DDF79A08116}" dt="2021-06-04T03:18:19.341" v="576" actId="26606"/>
          <ac:spMkLst>
            <pc:docMk/>
            <pc:sldMk cId="2416389533" sldId="259"/>
            <ac:spMk id="26" creationId="{08DDF938-524E-4C18-A47D-C00627832366}"/>
          </ac:spMkLst>
        </pc:spChg>
        <pc:spChg chg="add del">
          <ac:chgData name="Nilmo Contreras" userId="ab84e7d12f0db495" providerId="LiveId" clId="{533D1C8C-7FA6-4014-99BB-1DDF79A08116}" dt="2021-06-04T03:22:17.815" v="607" actId="26606"/>
          <ac:spMkLst>
            <pc:docMk/>
            <pc:sldMk cId="2416389533" sldId="259"/>
            <ac:spMk id="38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3:22:17.815" v="607" actId="26606"/>
          <ac:spMkLst>
            <pc:docMk/>
            <pc:sldMk cId="2416389533" sldId="259"/>
            <ac:spMk id="59" creationId="{EC11F68A-CC71-4196-BBF3-20CDCD75D4E6}"/>
          </ac:spMkLst>
        </pc:spChg>
        <pc:spChg chg="add del">
          <ac:chgData name="Nilmo Contreras" userId="ab84e7d12f0db495" providerId="LiveId" clId="{533D1C8C-7FA6-4014-99BB-1DDF79A08116}" dt="2021-06-04T03:22:17.815" v="607" actId="26606"/>
          <ac:spMkLst>
            <pc:docMk/>
            <pc:sldMk cId="2416389533" sldId="259"/>
            <ac:spMk id="61" creationId="{085F9950-F10E-4E64-962B-F70345789875}"/>
          </ac:spMkLst>
        </pc:spChg>
        <pc:spChg chg="add del">
          <ac:chgData name="Nilmo Contreras" userId="ab84e7d12f0db495" providerId="LiveId" clId="{533D1C8C-7FA6-4014-99BB-1DDF79A08116}" dt="2021-06-04T03:21:58.125" v="604" actId="26606"/>
          <ac:spMkLst>
            <pc:docMk/>
            <pc:sldMk cId="2416389533" sldId="259"/>
            <ac:spMk id="66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3:22:17.800" v="606" actId="26606"/>
          <ac:spMkLst>
            <pc:docMk/>
            <pc:sldMk cId="2416389533" sldId="259"/>
            <ac:spMk id="67" creationId="{A7AE9375-4664-4DB2-922D-2782A6E439AC}"/>
          </ac:spMkLst>
        </pc:spChg>
        <pc:spChg chg="add del">
          <ac:chgData name="Nilmo Contreras" userId="ab84e7d12f0db495" providerId="LiveId" clId="{533D1C8C-7FA6-4014-99BB-1DDF79A08116}" dt="2021-06-04T03:21:58.125" v="604" actId="26606"/>
          <ac:spMkLst>
            <pc:docMk/>
            <pc:sldMk cId="2416389533" sldId="259"/>
            <ac:spMk id="87" creationId="{EC11F68A-CC71-4196-BBF3-20CDCD75D4E6}"/>
          </ac:spMkLst>
        </pc:spChg>
        <pc:spChg chg="add del">
          <ac:chgData name="Nilmo Contreras" userId="ab84e7d12f0db495" providerId="LiveId" clId="{533D1C8C-7FA6-4014-99BB-1DDF79A08116}" dt="2021-06-04T03:21:58.125" v="604" actId="26606"/>
          <ac:spMkLst>
            <pc:docMk/>
            <pc:sldMk cId="2416389533" sldId="259"/>
            <ac:spMk id="89" creationId="{085F9950-F10E-4E64-962B-F70345789875}"/>
          </ac:spMkLst>
        </pc:spChg>
        <pc:spChg chg="add del">
          <ac:chgData name="Nilmo Contreras" userId="ab84e7d12f0db495" providerId="LiveId" clId="{533D1C8C-7FA6-4014-99BB-1DDF79A08116}" dt="2021-06-04T03:31:36.323" v="731" actId="26606"/>
          <ac:spMkLst>
            <pc:docMk/>
            <pc:sldMk cId="2416389533" sldId="259"/>
            <ac:spMk id="93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3:31:36.323" v="731" actId="26606"/>
          <ac:spMkLst>
            <pc:docMk/>
            <pc:sldMk cId="2416389533" sldId="259"/>
            <ac:spMk id="96" creationId="{EC11F68A-CC71-4196-BBF3-20CDCD75D4E6}"/>
          </ac:spMkLst>
        </pc:spChg>
        <pc:spChg chg="add del">
          <ac:chgData name="Nilmo Contreras" userId="ab84e7d12f0db495" providerId="LiveId" clId="{533D1C8C-7FA6-4014-99BB-1DDF79A08116}" dt="2021-06-04T03:31:36.323" v="731" actId="26606"/>
          <ac:spMkLst>
            <pc:docMk/>
            <pc:sldMk cId="2416389533" sldId="259"/>
            <ac:spMk id="97" creationId="{085F9950-F10E-4E64-962B-F70345789875}"/>
          </ac:spMkLst>
        </pc:spChg>
        <pc:spChg chg="add del mod">
          <ac:chgData name="Nilmo Contreras" userId="ab84e7d12f0db495" providerId="LiveId" clId="{533D1C8C-7FA6-4014-99BB-1DDF79A08116}" dt="2021-06-04T03:31:36.323" v="731" actId="26606"/>
          <ac:spMkLst>
            <pc:docMk/>
            <pc:sldMk cId="2416389533" sldId="259"/>
            <ac:spMk id="98" creationId="{4BEB8982-926F-47A7-9342-2C4CAFDC578F}"/>
          </ac:spMkLst>
        </pc:spChg>
        <pc:grpChg chg="add del">
          <ac:chgData name="Nilmo Contreras" userId="ab84e7d12f0db495" providerId="LiveId" clId="{533D1C8C-7FA6-4014-99BB-1DDF79A08116}" dt="2021-06-04T03:18:19.341" v="576" actId="26606"/>
          <ac:grpSpMkLst>
            <pc:docMk/>
            <pc:sldMk cId="2416389533" sldId="259"/>
            <ac:grpSpMk id="16" creationId="{93DC754C-7E09-422D-A8BB-AF632E90DFA2}"/>
          </ac:grpSpMkLst>
        </pc:grpChg>
        <pc:grpChg chg="add del">
          <ac:chgData name="Nilmo Contreras" userId="ab84e7d12f0db495" providerId="LiveId" clId="{533D1C8C-7FA6-4014-99BB-1DDF79A08116}" dt="2021-06-04T03:18:19.341" v="576" actId="26606"/>
          <ac:grpSpMkLst>
            <pc:docMk/>
            <pc:sldMk cId="2416389533" sldId="259"/>
            <ac:grpSpMk id="28" creationId="{3773FAF5-C452-4455-9411-D6AF5EBD4CA9}"/>
          </ac:grpSpMkLst>
        </pc:grpChg>
        <pc:grpChg chg="add del">
          <ac:chgData name="Nilmo Contreras" userId="ab84e7d12f0db495" providerId="LiveId" clId="{533D1C8C-7FA6-4014-99BB-1DDF79A08116}" dt="2021-06-04T03:22:17.815" v="607" actId="26606"/>
          <ac:grpSpMkLst>
            <pc:docMk/>
            <pc:sldMk cId="2416389533" sldId="259"/>
            <ac:grpSpMk id="40" creationId="{1E8369D0-2C3B-4E27-AC6C-A246AC28CDA1}"/>
          </ac:grpSpMkLst>
        </pc:grpChg>
        <pc:grpChg chg="add del">
          <ac:chgData name="Nilmo Contreras" userId="ab84e7d12f0db495" providerId="LiveId" clId="{533D1C8C-7FA6-4014-99BB-1DDF79A08116}" dt="2021-06-04T03:22:17.815" v="607" actId="26606"/>
          <ac:grpSpMkLst>
            <pc:docMk/>
            <pc:sldMk cId="2416389533" sldId="259"/>
            <ac:grpSpMk id="44" creationId="{C6F74901-2A71-43C3-837C-27CCD6B6D636}"/>
          </ac:grpSpMkLst>
        </pc:grpChg>
        <pc:grpChg chg="add del">
          <ac:chgData name="Nilmo Contreras" userId="ab84e7d12f0db495" providerId="LiveId" clId="{533D1C8C-7FA6-4014-99BB-1DDF79A08116}" dt="2021-06-04T03:21:58.125" v="604" actId="26606"/>
          <ac:grpSpMkLst>
            <pc:docMk/>
            <pc:sldMk cId="2416389533" sldId="259"/>
            <ac:grpSpMk id="68" creationId="{1E8369D0-2C3B-4E27-AC6C-A246AC28CDA1}"/>
          </ac:grpSpMkLst>
        </pc:grpChg>
        <pc:grpChg chg="add del">
          <ac:chgData name="Nilmo Contreras" userId="ab84e7d12f0db495" providerId="LiveId" clId="{533D1C8C-7FA6-4014-99BB-1DDF79A08116}" dt="2021-06-04T03:21:58.125" v="604" actId="26606"/>
          <ac:grpSpMkLst>
            <pc:docMk/>
            <pc:sldMk cId="2416389533" sldId="259"/>
            <ac:grpSpMk id="72" creationId="{C6F74901-2A71-43C3-837C-27CCD6B6D636}"/>
          </ac:grpSpMkLst>
        </pc:grpChg>
        <pc:grpChg chg="add del">
          <ac:chgData name="Nilmo Contreras" userId="ab84e7d12f0db495" providerId="LiveId" clId="{533D1C8C-7FA6-4014-99BB-1DDF79A08116}" dt="2021-06-04T03:31:36.323" v="731" actId="26606"/>
          <ac:grpSpMkLst>
            <pc:docMk/>
            <pc:sldMk cId="2416389533" sldId="259"/>
            <ac:grpSpMk id="94" creationId="{1E8369D0-2C3B-4E27-AC6C-A246AC28CDA1}"/>
          </ac:grpSpMkLst>
        </pc:grpChg>
        <pc:grpChg chg="add del">
          <ac:chgData name="Nilmo Contreras" userId="ab84e7d12f0db495" providerId="LiveId" clId="{533D1C8C-7FA6-4014-99BB-1DDF79A08116}" dt="2021-06-04T03:31:36.323" v="731" actId="26606"/>
          <ac:grpSpMkLst>
            <pc:docMk/>
            <pc:sldMk cId="2416389533" sldId="259"/>
            <ac:grpSpMk id="95" creationId="{C6F74901-2A71-43C3-837C-27CCD6B6D636}"/>
          </ac:grpSpMkLst>
        </pc:grpChg>
        <pc:graphicFrameChg chg="add del">
          <ac:chgData name="Nilmo Contreras" userId="ab84e7d12f0db495" providerId="LiveId" clId="{533D1C8C-7FA6-4014-99BB-1DDF79A08116}" dt="2021-06-04T03:22:17.800" v="606" actId="26606"/>
          <ac:graphicFrameMkLst>
            <pc:docMk/>
            <pc:sldMk cId="2416389533" sldId="259"/>
            <ac:graphicFrameMk id="63" creationId="{6B05F4A4-D428-4FB8-9232-27F23FCD7C20}"/>
          </ac:graphicFrameMkLst>
        </pc:graphicFrameChg>
        <pc:graphicFrameChg chg="add del mod modGraphic">
          <ac:chgData name="Nilmo Contreras" userId="ab84e7d12f0db495" providerId="LiveId" clId="{533D1C8C-7FA6-4014-99BB-1DDF79A08116}" dt="2021-06-04T03:25:13.327" v="621" actId="26606"/>
          <ac:graphicFrameMkLst>
            <pc:docMk/>
            <pc:sldMk cId="2416389533" sldId="259"/>
            <ac:graphicFrameMk id="100" creationId="{F3065104-EF54-4C96-BD6B-ED30CC43EFBE}"/>
          </ac:graphicFrameMkLst>
        </pc:graphicFrameChg>
        <pc:picChg chg="add del">
          <ac:chgData name="Nilmo Contreras" userId="ab84e7d12f0db495" providerId="LiveId" clId="{533D1C8C-7FA6-4014-99BB-1DDF79A08116}" dt="2021-06-04T03:15:33.747" v="476" actId="26606"/>
          <ac:picMkLst>
            <pc:docMk/>
            <pc:sldMk cId="2416389533" sldId="259"/>
            <ac:picMk id="5" creationId="{6CDA73EA-1855-41F9-8843-4B754130959D}"/>
          </ac:picMkLst>
        </pc:picChg>
        <pc:picChg chg="add">
          <ac:chgData name="Nilmo Contreras" userId="ab84e7d12f0db495" providerId="LiveId" clId="{533D1C8C-7FA6-4014-99BB-1DDF79A08116}" dt="2021-06-04T03:31:36.323" v="731" actId="26606"/>
          <ac:picMkLst>
            <pc:docMk/>
            <pc:sldMk cId="2416389533" sldId="259"/>
            <ac:picMk id="101" creationId="{A060AE08-FA2D-4F25-98BA-8FE202C3D06B}"/>
          </ac:picMkLst>
        </pc:picChg>
        <pc:cxnChg chg="add del">
          <ac:chgData name="Nilmo Contreras" userId="ab84e7d12f0db495" providerId="LiveId" clId="{533D1C8C-7FA6-4014-99BB-1DDF79A08116}" dt="2021-06-04T03:22:17.800" v="606" actId="26606"/>
          <ac:cxnSpMkLst>
            <pc:docMk/>
            <pc:sldMk cId="2416389533" sldId="259"/>
            <ac:cxnSpMk id="71" creationId="{17C2F6CE-0CF2-4DDD-85F5-96799A328F15}"/>
          </ac:cxnSpMkLst>
        </pc:cxnChg>
        <pc:cxnChg chg="add del">
          <ac:chgData name="Nilmo Contreras" userId="ab84e7d12f0db495" providerId="LiveId" clId="{533D1C8C-7FA6-4014-99BB-1DDF79A08116}" dt="2021-06-04T03:22:17.800" v="606" actId="26606"/>
          <ac:cxnSpMkLst>
            <pc:docMk/>
            <pc:sldMk cId="2416389533" sldId="259"/>
            <ac:cxnSpMk id="91" creationId="{EE504C98-6397-41C1-A8D8-2D9C4ED307E0}"/>
          </ac:cxnSpMkLst>
        </pc:cxnChg>
      </pc:sldChg>
      <pc:sldChg chg="addSp delSp modSp new mod setBg delDesignElem">
        <pc:chgData name="Nilmo Contreras" userId="ab84e7d12f0db495" providerId="LiveId" clId="{533D1C8C-7FA6-4014-99BB-1DDF79A08116}" dt="2021-06-04T04:21:56.020" v="1711"/>
        <pc:sldMkLst>
          <pc:docMk/>
          <pc:sldMk cId="908488093" sldId="260"/>
        </pc:sldMkLst>
        <pc:spChg chg="mod">
          <ac:chgData name="Nilmo Contreras" userId="ab84e7d12f0db495" providerId="LiveId" clId="{533D1C8C-7FA6-4014-99BB-1DDF79A08116}" dt="2021-06-04T03:37:01.281" v="1119" actId="26606"/>
          <ac:spMkLst>
            <pc:docMk/>
            <pc:sldMk cId="908488093" sldId="260"/>
            <ac:spMk id="2" creationId="{1377A3B1-7FEF-4B33-8948-D1C3433CB2D6}"/>
          </ac:spMkLst>
        </pc:spChg>
        <pc:spChg chg="add del mod">
          <ac:chgData name="Nilmo Contreras" userId="ab84e7d12f0db495" providerId="LiveId" clId="{533D1C8C-7FA6-4014-99BB-1DDF79A08116}" dt="2021-06-04T03:36:09.265" v="1016" actId="26606"/>
          <ac:spMkLst>
            <pc:docMk/>
            <pc:sldMk cId="908488093" sldId="260"/>
            <ac:spMk id="3" creationId="{A3B6DD66-9533-4096-87D6-48FCC433491D}"/>
          </ac:spMkLst>
        </pc:spChg>
        <pc:spChg chg="add del">
          <ac:chgData name="Nilmo Contreras" userId="ab84e7d12f0db495" providerId="LiveId" clId="{533D1C8C-7FA6-4014-99BB-1DDF79A08116}" dt="2021-06-04T03:36:09.257" v="1015" actId="26606"/>
          <ac:spMkLst>
            <pc:docMk/>
            <pc:sldMk cId="908488093" sldId="260"/>
            <ac:spMk id="9" creationId="{AE2B703B-46F9-481A-A605-82E2A828C4FA}"/>
          </ac:spMkLst>
        </pc:spChg>
        <pc:spChg chg="add del">
          <ac:chgData name="Nilmo Contreras" userId="ab84e7d12f0db495" providerId="LiveId" clId="{533D1C8C-7FA6-4014-99BB-1DDF79A08116}" dt="2021-06-04T03:36:09.257" v="1015" actId="26606"/>
          <ac:spMkLst>
            <pc:docMk/>
            <pc:sldMk cId="908488093" sldId="260"/>
            <ac:spMk id="11" creationId="{F13BE4D7-0C3D-4906-B230-A1C5B4665CCF}"/>
          </ac:spMkLst>
        </pc:spChg>
        <pc:spChg chg="add del">
          <ac:chgData name="Nilmo Contreras" userId="ab84e7d12f0db495" providerId="LiveId" clId="{533D1C8C-7FA6-4014-99BB-1DDF79A08116}" dt="2021-06-04T03:37:01.281" v="1119" actId="26606"/>
          <ac:spMkLst>
            <pc:docMk/>
            <pc:sldMk cId="908488093" sldId="260"/>
            <ac:spMk id="14" creationId="{375B19E4-0108-41C4-8DB1-11BAE0B49D9B}"/>
          </ac:spMkLst>
        </pc:spChg>
        <pc:spChg chg="add mod">
          <ac:chgData name="Nilmo Contreras" userId="ab84e7d12f0db495" providerId="LiveId" clId="{533D1C8C-7FA6-4014-99BB-1DDF79A08116}" dt="2021-06-04T03:37:09.066" v="1126" actId="20577"/>
          <ac:spMkLst>
            <pc:docMk/>
            <pc:sldMk cId="908488093" sldId="260"/>
            <ac:spMk id="16" creationId="{A3B6DD66-9533-4096-87D6-48FCC433491D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908488093" sldId="260"/>
            <ac:spMk id="22" creationId="{5A0118C5-4F8D-4CF4-BADD-53FEACC6C42A}"/>
          </ac:spMkLst>
        </pc:spChg>
        <pc:grpChg chg="add del">
          <ac:chgData name="Nilmo Contreras" userId="ab84e7d12f0db495" providerId="LiveId" clId="{533D1C8C-7FA6-4014-99BB-1DDF79A08116}" dt="2021-06-04T04:21:56.020" v="1711"/>
          <ac:grpSpMkLst>
            <pc:docMk/>
            <pc:sldMk cId="908488093" sldId="260"/>
            <ac:grpSpMk id="24" creationId="{B894EFA8-F425-4D19-A94B-445388B31E20}"/>
          </ac:grpSpMkLst>
        </pc:grpChg>
        <pc:grpChg chg="add del">
          <ac:chgData name="Nilmo Contreras" userId="ab84e7d12f0db495" providerId="LiveId" clId="{533D1C8C-7FA6-4014-99BB-1DDF79A08116}" dt="2021-06-04T04:21:56.020" v="1711"/>
          <ac:grpSpMkLst>
            <pc:docMk/>
            <pc:sldMk cId="908488093" sldId="260"/>
            <ac:grpSpMk id="28" creationId="{582A903B-6B78-4F0A-B7C9-3D80499020B8}"/>
          </ac:grpSpMkLst>
        </pc:grpChg>
        <pc:graphicFrameChg chg="add del">
          <ac:chgData name="Nilmo Contreras" userId="ab84e7d12f0db495" providerId="LiveId" clId="{533D1C8C-7FA6-4014-99BB-1DDF79A08116}" dt="2021-06-04T03:36:09.257" v="1015" actId="26606"/>
          <ac:graphicFrameMkLst>
            <pc:docMk/>
            <pc:sldMk cId="908488093" sldId="260"/>
            <ac:graphicFrameMk id="5" creationId="{BDDE378B-6B48-40E9-8540-322594CF2913}"/>
          </ac:graphicFrameMkLst>
        </pc:graphicFrameChg>
        <pc:picChg chg="add mod">
          <ac:chgData name="Nilmo Contreras" userId="ab84e7d12f0db495" providerId="LiveId" clId="{533D1C8C-7FA6-4014-99BB-1DDF79A08116}" dt="2021-06-04T03:37:01.281" v="1119" actId="26606"/>
          <ac:picMkLst>
            <pc:docMk/>
            <pc:sldMk cId="908488093" sldId="260"/>
            <ac:picMk id="15" creationId="{9CB74886-DF9B-4B22-9650-0D9ADBD3FEE6}"/>
          </ac:picMkLst>
        </pc:picChg>
        <pc:cxnChg chg="add del">
          <ac:chgData name="Nilmo Contreras" userId="ab84e7d12f0db495" providerId="LiveId" clId="{533D1C8C-7FA6-4014-99BB-1DDF79A08116}" dt="2021-06-04T03:37:01.281" v="1119" actId="26606"/>
          <ac:cxnSpMkLst>
            <pc:docMk/>
            <pc:sldMk cId="908488093" sldId="260"/>
            <ac:cxnSpMk id="13" creationId="{92E62CE6-1D21-4565-8E90-0F1D900BEF85}"/>
          </ac:cxnSpMkLst>
        </pc:cxnChg>
        <pc:cxnChg chg="add del">
          <ac:chgData name="Nilmo Contreras" userId="ab84e7d12f0db495" providerId="LiveId" clId="{533D1C8C-7FA6-4014-99BB-1DDF79A08116}" dt="2021-06-04T03:37:01.281" v="1119" actId="26606"/>
          <ac:cxnSpMkLst>
            <pc:docMk/>
            <pc:sldMk cId="908488093" sldId="260"/>
            <ac:cxnSpMk id="17" creationId="{C727A21A-62F5-405C-B7A5-439FD3993289}"/>
          </ac:cxnSpMkLst>
        </pc:cxnChg>
      </pc:sldChg>
      <pc:sldChg chg="addSp delSp modSp new mod ord setBg delDesignElem">
        <pc:chgData name="Nilmo Contreras" userId="ab84e7d12f0db495" providerId="LiveId" clId="{533D1C8C-7FA6-4014-99BB-1DDF79A08116}" dt="2021-06-04T04:26:39.249" v="1778"/>
        <pc:sldMkLst>
          <pc:docMk/>
          <pc:sldMk cId="739799415" sldId="261"/>
        </pc:sldMkLst>
        <pc:spChg chg="add del mod">
          <ac:chgData name="Nilmo Contreras" userId="ab84e7d12f0db495" providerId="LiveId" clId="{533D1C8C-7FA6-4014-99BB-1DDF79A08116}" dt="2021-06-04T03:50:05.705" v="1175" actId="26606"/>
          <ac:spMkLst>
            <pc:docMk/>
            <pc:sldMk cId="739799415" sldId="261"/>
            <ac:spMk id="2" creationId="{3156DA26-2194-4697-8DFF-E7C8D7C6B0DC}"/>
          </ac:spMkLst>
        </pc:spChg>
        <pc:spChg chg="add del">
          <ac:chgData name="Nilmo Contreras" userId="ab84e7d12f0db495" providerId="LiveId" clId="{533D1C8C-7FA6-4014-99BB-1DDF79A08116}" dt="2021-06-04T03:49:50.634" v="1148" actId="478"/>
          <ac:spMkLst>
            <pc:docMk/>
            <pc:sldMk cId="739799415" sldId="261"/>
            <ac:spMk id="3" creationId="{871B32FD-1D7C-4DC8-AC5F-E08BE37522E0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739799415" sldId="261"/>
            <ac:spMk id="12" creationId="{823AC064-BC96-4F32-8AE1-B2FD38754823}"/>
          </ac:spMkLst>
        </pc:spChg>
        <pc:picChg chg="add mod">
          <ac:chgData name="Nilmo Contreras" userId="ab84e7d12f0db495" providerId="LiveId" clId="{533D1C8C-7FA6-4014-99BB-1DDF79A08116}" dt="2021-06-04T03:50:05.705" v="1175" actId="26606"/>
          <ac:picMkLst>
            <pc:docMk/>
            <pc:sldMk cId="739799415" sldId="261"/>
            <ac:picMk id="5" creationId="{148504D3-492F-4024-B89F-6C18C4F02D54}"/>
          </ac:picMkLst>
        </pc:picChg>
        <pc:picChg chg="add mod">
          <ac:chgData name="Nilmo Contreras" userId="ab84e7d12f0db495" providerId="LiveId" clId="{533D1C8C-7FA6-4014-99BB-1DDF79A08116}" dt="2021-06-04T03:56:21.759" v="1182" actId="1076"/>
          <ac:picMkLst>
            <pc:docMk/>
            <pc:sldMk cId="739799415" sldId="261"/>
            <ac:picMk id="7" creationId="{E4BBEE3C-DAB1-4D13-8D55-2EAFDFA86559}"/>
          </ac:picMkLst>
        </pc:picChg>
        <pc:picChg chg="add mod">
          <ac:chgData name="Nilmo Contreras" userId="ab84e7d12f0db495" providerId="LiveId" clId="{533D1C8C-7FA6-4014-99BB-1DDF79A08116}" dt="2021-06-04T03:57:35.318" v="1184" actId="1076"/>
          <ac:picMkLst>
            <pc:docMk/>
            <pc:sldMk cId="739799415" sldId="261"/>
            <ac:picMk id="9" creationId="{4FDBB582-941B-4A53-A007-3AFBEA935434}"/>
          </ac:picMkLst>
        </pc:picChg>
        <pc:cxnChg chg="add del">
          <ac:chgData name="Nilmo Contreras" userId="ab84e7d12f0db495" providerId="LiveId" clId="{533D1C8C-7FA6-4014-99BB-1DDF79A08116}" dt="2021-06-04T04:21:56.020" v="1711"/>
          <ac:cxnSpMkLst>
            <pc:docMk/>
            <pc:sldMk cId="739799415" sldId="261"/>
            <ac:cxnSpMk id="14" creationId="{7E7C77BC-7138-40B1-A15B-20F57A494629}"/>
          </ac:cxnSpMkLst>
        </pc:cxnChg>
        <pc:cxnChg chg="add del">
          <ac:chgData name="Nilmo Contreras" userId="ab84e7d12f0db495" providerId="LiveId" clId="{533D1C8C-7FA6-4014-99BB-1DDF79A08116}" dt="2021-06-04T04:21:56.020" v="1711"/>
          <ac:cxnSpMkLst>
            <pc:docMk/>
            <pc:sldMk cId="739799415" sldId="261"/>
            <ac:cxnSpMk id="16" creationId="{DB146403-F3D6-484B-B2ED-97F9565D0370}"/>
          </ac:cxnSpMkLst>
        </pc:cxnChg>
      </pc:sldChg>
      <pc:sldChg chg="addSp delSp modSp new del mod ord setBg delDesignElem">
        <pc:chgData name="Nilmo Contreras" userId="ab84e7d12f0db495" providerId="LiveId" clId="{533D1C8C-7FA6-4014-99BB-1DDF79A08116}" dt="2021-06-04T04:23:27.447" v="1741" actId="47"/>
        <pc:sldMkLst>
          <pc:docMk/>
          <pc:sldMk cId="3436757332" sldId="262"/>
        </pc:sldMkLst>
        <pc:spChg chg="mod">
          <ac:chgData name="Nilmo Contreras" userId="ab84e7d12f0db495" providerId="LiveId" clId="{533D1C8C-7FA6-4014-99BB-1DDF79A08116}" dt="2021-06-04T04:22:38.538" v="1725" actId="20577"/>
          <ac:spMkLst>
            <pc:docMk/>
            <pc:sldMk cId="3436757332" sldId="262"/>
            <ac:spMk id="2" creationId="{DC34B22C-9A77-4172-9404-10E36CBA1F07}"/>
          </ac:spMkLst>
        </pc:spChg>
        <pc:spChg chg="add del">
          <ac:chgData name="Nilmo Contreras" userId="ab84e7d12f0db495" providerId="LiveId" clId="{533D1C8C-7FA6-4014-99BB-1DDF79A08116}" dt="2021-06-04T04:11:48.929" v="1188"/>
          <ac:spMkLst>
            <pc:docMk/>
            <pc:sldMk cId="3436757332" sldId="262"/>
            <ac:spMk id="3" creationId="{4CB57B6D-F017-4B6B-A9E5-A7B2BD023503}"/>
          </ac:spMkLst>
        </pc:spChg>
        <pc:spChg chg="add del mod">
          <ac:chgData name="Nilmo Contreras" userId="ab84e7d12f0db495" providerId="LiveId" clId="{533D1C8C-7FA6-4014-99BB-1DDF79A08116}" dt="2021-06-04T04:14:55.394" v="1639" actId="26606"/>
          <ac:spMkLst>
            <pc:docMk/>
            <pc:sldMk cId="3436757332" sldId="262"/>
            <ac:spMk id="5" creationId="{8D7B3FE7-4F83-4A4B-B1C9-E04128FFD60A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436757332" sldId="262"/>
            <ac:spMk id="11" creationId="{BACC6370-2D7E-4714-9D71-7542949D7D5D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436757332" sldId="262"/>
            <ac:spMk id="13" creationId="{F68B3F68-107C-434F-AA38-110D5EA91B85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436757332" sldId="262"/>
            <ac:spMk id="15" creationId="{AAD0DBB9-1A4B-4391-81D4-CB19F9AB918A}"/>
          </ac:spMkLst>
        </pc:spChg>
        <pc:spChg chg="add del">
          <ac:chgData name="Nilmo Contreras" userId="ab84e7d12f0db495" providerId="LiveId" clId="{533D1C8C-7FA6-4014-99BB-1DDF79A08116}" dt="2021-06-04T04:21:56.020" v="1711"/>
          <ac:spMkLst>
            <pc:docMk/>
            <pc:sldMk cId="3436757332" sldId="262"/>
            <ac:spMk id="17" creationId="{063BBA22-50EA-4C4D-BE05-F1CE4E63AA56}"/>
          </ac:spMkLst>
        </pc:spChg>
        <pc:spChg chg="add mod">
          <ac:chgData name="Nilmo Contreras" userId="ab84e7d12f0db495" providerId="LiveId" clId="{533D1C8C-7FA6-4014-99BB-1DDF79A08116}" dt="2021-06-04T04:23:05.326" v="1736" actId="27636"/>
          <ac:spMkLst>
            <pc:docMk/>
            <pc:sldMk cId="3436757332" sldId="262"/>
            <ac:spMk id="34" creationId="{133AB404-0A4F-4D83-9304-8AC6898797DC}"/>
          </ac:spMkLst>
        </pc:spChg>
        <pc:graphicFrameChg chg="add del modGraphic">
          <ac:chgData name="Nilmo Contreras" userId="ab84e7d12f0db495" providerId="LiveId" clId="{533D1C8C-7FA6-4014-99BB-1DDF79A08116}" dt="2021-06-04T04:11:47.909" v="1187" actId="1032"/>
          <ac:graphicFrameMkLst>
            <pc:docMk/>
            <pc:sldMk cId="3436757332" sldId="262"/>
            <ac:graphicFrameMk id="4" creationId="{6DA4E0E5-CA1A-4DBF-B04D-ADD913B052C7}"/>
          </ac:graphicFrameMkLst>
        </pc:graphicFrameChg>
        <pc:graphicFrameChg chg="add del mod">
          <ac:chgData name="Nilmo Contreras" userId="ab84e7d12f0db495" providerId="LiveId" clId="{533D1C8C-7FA6-4014-99BB-1DDF79A08116}" dt="2021-06-04T04:23:05.190" v="1735" actId="11529"/>
          <ac:graphicFrameMkLst>
            <pc:docMk/>
            <pc:sldMk cId="3436757332" sldId="262"/>
            <ac:graphicFrameMk id="7" creationId="{AFF22DCD-9210-4E91-A206-4C2D7520AB84}"/>
          </ac:graphicFrameMkLst>
        </pc:graphicFrameChg>
        <pc:cxnChg chg="add del mod">
          <ac:chgData name="Nilmo Contreras" userId="ab84e7d12f0db495" providerId="LiveId" clId="{533D1C8C-7FA6-4014-99BB-1DDF79A08116}" dt="2021-06-04T04:15:49.863" v="1649" actId="478"/>
          <ac:cxnSpMkLst>
            <pc:docMk/>
            <pc:sldMk cId="3436757332" sldId="262"/>
            <ac:cxnSpMk id="8" creationId="{CC0DDEBC-103C-42B1-8BB2-A1EB0506E953}"/>
          </ac:cxnSpMkLst>
        </pc:cxnChg>
        <pc:cxnChg chg="add del mod">
          <ac:chgData name="Nilmo Contreras" userId="ab84e7d12f0db495" providerId="LiveId" clId="{533D1C8C-7FA6-4014-99BB-1DDF79A08116}" dt="2021-06-04T04:16:38.602" v="1655" actId="478"/>
          <ac:cxnSpMkLst>
            <pc:docMk/>
            <pc:sldMk cId="3436757332" sldId="262"/>
            <ac:cxnSpMk id="14" creationId="{733299A4-9BB5-4ECE-9B5F-8366E21E2E94}"/>
          </ac:cxnSpMkLst>
        </pc:cxnChg>
        <pc:cxnChg chg="add del mod">
          <ac:chgData name="Nilmo Contreras" userId="ab84e7d12f0db495" providerId="LiveId" clId="{533D1C8C-7FA6-4014-99BB-1DDF79A08116}" dt="2021-06-04T04:23:09.098" v="1737" actId="478"/>
          <ac:cxnSpMkLst>
            <pc:docMk/>
            <pc:sldMk cId="3436757332" sldId="262"/>
            <ac:cxnSpMk id="22" creationId="{8F4BFB23-E9CB-41F9-BCE2-33AB90AC1D6F}"/>
          </ac:cxnSpMkLst>
        </pc:cxnChg>
        <pc:cxnChg chg="add del">
          <ac:chgData name="Nilmo Contreras" userId="ab84e7d12f0db495" providerId="LiveId" clId="{533D1C8C-7FA6-4014-99BB-1DDF79A08116}" dt="2021-06-04T04:17:44.061" v="1662" actId="11529"/>
          <ac:cxnSpMkLst>
            <pc:docMk/>
            <pc:sldMk cId="3436757332" sldId="262"/>
            <ac:cxnSpMk id="28" creationId="{31B43CEA-412A-47AE-9E79-7BC353F5184F}"/>
          </ac:cxnSpMkLst>
        </pc:cxnChg>
      </pc:sldChg>
      <pc:sldChg chg="addSp delSp modSp new mod setBg setClrOvrMap">
        <pc:chgData name="Nilmo Contreras" userId="ab84e7d12f0db495" providerId="LiveId" clId="{533D1C8C-7FA6-4014-99BB-1DDF79A08116}" dt="2021-06-04T04:31:05.414" v="1847" actId="255"/>
        <pc:sldMkLst>
          <pc:docMk/>
          <pc:sldMk cId="3124566180" sldId="263"/>
        </pc:sldMkLst>
        <pc:spChg chg="mod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2" creationId="{BDF1A800-BDA2-4B22-8900-482CE5EFA8E9}"/>
          </ac:spMkLst>
        </pc:spChg>
        <pc:spChg chg="del mod">
          <ac:chgData name="Nilmo Contreras" userId="ab84e7d12f0db495" providerId="LiveId" clId="{533D1C8C-7FA6-4014-99BB-1DDF79A08116}" dt="2021-06-04T04:24:06.110" v="1744" actId="12084"/>
          <ac:spMkLst>
            <pc:docMk/>
            <pc:sldMk cId="3124566180" sldId="263"/>
            <ac:spMk id="3" creationId="{8BB1C3F6-4943-4BC3-B9CC-5EAD7595D8A0}"/>
          </ac:spMkLst>
        </pc:spChg>
        <pc:spChg chg="add del">
          <ac:chgData name="Nilmo Contreras" userId="ab84e7d12f0db495" providerId="LiveId" clId="{533D1C8C-7FA6-4014-99BB-1DDF79A08116}" dt="2021-06-04T04:25:10.105" v="1764" actId="26606"/>
          <ac:spMkLst>
            <pc:docMk/>
            <pc:sldMk cId="3124566180" sldId="263"/>
            <ac:spMk id="10" creationId="{9228552E-C8B1-4A80-8448-0787CE0FC704}"/>
          </ac:spMkLst>
        </pc:spChg>
        <pc:spChg chg="add del">
          <ac:chgData name="Nilmo Contreras" userId="ab84e7d12f0db495" providerId="LiveId" clId="{533D1C8C-7FA6-4014-99BB-1DDF79A08116}" dt="2021-06-04T04:25:13.010" v="1766" actId="26606"/>
          <ac:spMkLst>
            <pc:docMk/>
            <pc:sldMk cId="3124566180" sldId="263"/>
            <ac:spMk id="12" creationId="{7E2BE7F7-CA89-4002-ACCE-A478AEA24F5E}"/>
          </ac:spMkLst>
        </pc:spChg>
        <pc:spChg chg="add del">
          <ac:chgData name="Nilmo Contreras" userId="ab84e7d12f0db495" providerId="LiveId" clId="{533D1C8C-7FA6-4014-99BB-1DDF79A08116}" dt="2021-06-04T04:25:13.010" v="1766" actId="26606"/>
          <ac:spMkLst>
            <pc:docMk/>
            <pc:sldMk cId="3124566180" sldId="263"/>
            <ac:spMk id="13" creationId="{1A9F7B4E-B03D-4F64-BE33-00D074458D45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14" creationId="{79AFCB35-9C04-4524-A0B1-57FF6865D013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15" creationId="{5A0118C5-4F8D-4CF4-BADD-53FEACC6C42A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16" creationId="{D11AD2AD-0BA0-4DD3-8EEA-84686A0E718C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17" creationId="{F98F79A4-A6C7-4101-B1E9-27E05CB7CFA0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18" creationId="{83C8019B-3985-409B-9B87-494B974EE9A2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20" creationId="{9E5C5460-229E-46C8-A712-CC317985420F}"/>
          </ac:spMkLst>
        </pc:spChg>
        <pc:spChg chg="add del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22" creationId="{B85A4DB3-61AA-49A1-85A9-B3397CD519AB}"/>
          </ac:spMkLst>
        </pc:spChg>
        <pc:spChg chg="add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34" creationId="{1A9F7B4E-B03D-4F64-BE33-00D074458D45}"/>
          </ac:spMkLst>
        </pc:spChg>
        <pc:spChg chg="add">
          <ac:chgData name="Nilmo Contreras" userId="ab84e7d12f0db495" providerId="LiveId" clId="{533D1C8C-7FA6-4014-99BB-1DDF79A08116}" dt="2021-06-04T04:25:43.013" v="1771" actId="26606"/>
          <ac:spMkLst>
            <pc:docMk/>
            <pc:sldMk cId="3124566180" sldId="263"/>
            <ac:spMk id="36" creationId="{7E2BE7F7-CA89-4002-ACCE-A478AEA24F5E}"/>
          </ac:spMkLst>
        </pc:spChg>
        <pc:grpChg chg="add del">
          <ac:chgData name="Nilmo Contreras" userId="ab84e7d12f0db495" providerId="LiveId" clId="{533D1C8C-7FA6-4014-99BB-1DDF79A08116}" dt="2021-06-04T04:25:43.013" v="1771" actId="26606"/>
          <ac:grpSpMkLst>
            <pc:docMk/>
            <pc:sldMk cId="3124566180" sldId="263"/>
            <ac:grpSpMk id="24" creationId="{0C156BF8-7FF7-440F-BE2B-417DFFE8BFA5}"/>
          </ac:grpSpMkLst>
        </pc:grpChg>
        <pc:graphicFrameChg chg="add del modGraphic">
          <ac:chgData name="Nilmo Contreras" userId="ab84e7d12f0db495" providerId="LiveId" clId="{533D1C8C-7FA6-4014-99BB-1DDF79A08116}" dt="2021-06-04T04:23:53.546" v="1743" actId="1032"/>
          <ac:graphicFrameMkLst>
            <pc:docMk/>
            <pc:sldMk cId="3124566180" sldId="263"/>
            <ac:graphicFrameMk id="4" creationId="{94EEE10D-72C5-42C3-9969-81D384F00E30}"/>
          </ac:graphicFrameMkLst>
        </pc:graphicFrameChg>
        <pc:graphicFrameChg chg="add mod modGraphic">
          <ac:chgData name="Nilmo Contreras" userId="ab84e7d12f0db495" providerId="LiveId" clId="{533D1C8C-7FA6-4014-99BB-1DDF79A08116}" dt="2021-06-04T04:31:05.414" v="1847" actId="255"/>
          <ac:graphicFrameMkLst>
            <pc:docMk/>
            <pc:sldMk cId="3124566180" sldId="263"/>
            <ac:graphicFrameMk id="5" creationId="{73DF0F50-5DA0-41E6-ACE8-E85CD50055FF}"/>
          </ac:graphicFrameMkLst>
        </pc:graphicFrameChg>
      </pc:sldChg>
      <pc:sldChg chg="addSp delSp modSp new mod setBg setClrOvrMap">
        <pc:chgData name="Nilmo Contreras" userId="ab84e7d12f0db495" providerId="LiveId" clId="{533D1C8C-7FA6-4014-99BB-1DDF79A08116}" dt="2021-06-04T04:40:37.237" v="2333" actId="20577"/>
        <pc:sldMkLst>
          <pc:docMk/>
          <pc:sldMk cId="1559340325" sldId="264"/>
        </pc:sldMkLst>
        <pc:spChg chg="mod">
          <ac:chgData name="Nilmo Contreras" userId="ab84e7d12f0db495" providerId="LiveId" clId="{533D1C8C-7FA6-4014-99BB-1DDF79A08116}" dt="2021-06-04T04:35:47.823" v="2143" actId="26606"/>
          <ac:spMkLst>
            <pc:docMk/>
            <pc:sldMk cId="1559340325" sldId="264"/>
            <ac:spMk id="2" creationId="{034ADBC7-E870-479D-91F0-4EBC6060B580}"/>
          </ac:spMkLst>
        </pc:spChg>
        <pc:spChg chg="mod">
          <ac:chgData name="Nilmo Contreras" userId="ab84e7d12f0db495" providerId="LiveId" clId="{533D1C8C-7FA6-4014-99BB-1DDF79A08116}" dt="2021-06-04T04:40:37.237" v="2333" actId="20577"/>
          <ac:spMkLst>
            <pc:docMk/>
            <pc:sldMk cId="1559340325" sldId="264"/>
            <ac:spMk id="3" creationId="{E87007D6-1301-4902-B0E8-B68B55ECC83D}"/>
          </ac:spMkLst>
        </pc:spChg>
        <pc:spChg chg="add">
          <ac:chgData name="Nilmo Contreras" userId="ab84e7d12f0db495" providerId="LiveId" clId="{533D1C8C-7FA6-4014-99BB-1DDF79A08116}" dt="2021-06-04T04:35:47.823" v="2143" actId="26606"/>
          <ac:spMkLst>
            <pc:docMk/>
            <pc:sldMk cId="1559340325" sldId="264"/>
            <ac:spMk id="6" creationId="{5A0118C5-4F8D-4CF4-BADD-53FEACC6C42A}"/>
          </ac:spMkLst>
        </pc:spChg>
        <pc:spChg chg="add">
          <ac:chgData name="Nilmo Contreras" userId="ab84e7d12f0db495" providerId="LiveId" clId="{533D1C8C-7FA6-4014-99BB-1DDF79A08116}" dt="2021-06-04T04:35:47.823" v="2143" actId="26606"/>
          <ac:spMkLst>
            <pc:docMk/>
            <pc:sldMk cId="1559340325" sldId="264"/>
            <ac:spMk id="7" creationId="{D0A98BBA-D3EA-45DC-B8A1-9C61397D4C21}"/>
          </ac:spMkLst>
        </pc:spChg>
        <pc:spChg chg="add del">
          <ac:chgData name="Nilmo Contreras" userId="ab84e7d12f0db495" providerId="LiveId" clId="{533D1C8C-7FA6-4014-99BB-1DDF79A08116}" dt="2021-06-04T04:34:28.994" v="1994" actId="26606"/>
          <ac:spMkLst>
            <pc:docMk/>
            <pc:sldMk cId="1559340325" sldId="264"/>
            <ac:spMk id="8" creationId="{5A0118C5-4F8D-4CF4-BADD-53FEACC6C42A}"/>
          </ac:spMkLst>
        </pc:spChg>
        <pc:spChg chg="add">
          <ac:chgData name="Nilmo Contreras" userId="ab84e7d12f0db495" providerId="LiveId" clId="{533D1C8C-7FA6-4014-99BB-1DDF79A08116}" dt="2021-06-04T04:35:47.823" v="2143" actId="26606"/>
          <ac:spMkLst>
            <pc:docMk/>
            <pc:sldMk cId="1559340325" sldId="264"/>
            <ac:spMk id="9" creationId="{2E4C95AB-2BD7-4E38-BDD5-1E41F3A9BCF3}"/>
          </ac:spMkLst>
        </pc:spChg>
        <pc:spChg chg="add del">
          <ac:chgData name="Nilmo Contreras" userId="ab84e7d12f0db495" providerId="LiveId" clId="{533D1C8C-7FA6-4014-99BB-1DDF79A08116}" dt="2021-06-04T04:34:28.994" v="1994" actId="26606"/>
          <ac:spMkLst>
            <pc:docMk/>
            <pc:sldMk cId="1559340325" sldId="264"/>
            <ac:spMk id="10" creationId="{D0A98BBA-D3EA-45DC-B8A1-9C61397D4C21}"/>
          </ac:spMkLst>
        </pc:spChg>
        <pc:spChg chg="add del">
          <ac:chgData name="Nilmo Contreras" userId="ab84e7d12f0db495" providerId="LiveId" clId="{533D1C8C-7FA6-4014-99BB-1DDF79A08116}" dt="2021-06-04T04:34:28.994" v="1994" actId="26606"/>
          <ac:spMkLst>
            <pc:docMk/>
            <pc:sldMk cId="1559340325" sldId="264"/>
            <ac:spMk id="12" creationId="{2E4C95AB-2BD7-4E38-BDD5-1E41F3A9BCF3}"/>
          </ac:spMkLst>
        </pc:spChg>
        <pc:grpChg chg="add">
          <ac:chgData name="Nilmo Contreras" userId="ab84e7d12f0db495" providerId="LiveId" clId="{533D1C8C-7FA6-4014-99BB-1DDF79A08116}" dt="2021-06-04T04:35:47.823" v="2143" actId="26606"/>
          <ac:grpSpMkLst>
            <pc:docMk/>
            <pc:sldMk cId="1559340325" sldId="264"/>
            <ac:grpSpMk id="11" creationId="{85836128-58DE-4E5A-B27E-DFE747CA0B2B}"/>
          </ac:grpSpMkLst>
        </pc:grpChg>
        <pc:grpChg chg="add del">
          <ac:chgData name="Nilmo Contreras" userId="ab84e7d12f0db495" providerId="LiveId" clId="{533D1C8C-7FA6-4014-99BB-1DDF79A08116}" dt="2021-06-04T04:34:28.994" v="1994" actId="26606"/>
          <ac:grpSpMkLst>
            <pc:docMk/>
            <pc:sldMk cId="1559340325" sldId="264"/>
            <ac:grpSpMk id="14" creationId="{85836128-58DE-4E5A-B27E-DFE747CA0B2B}"/>
          </ac:grpSpMkLst>
        </pc:grpChg>
        <pc:picChg chg="add del">
          <ac:chgData name="Nilmo Contreras" userId="ab84e7d12f0db495" providerId="LiveId" clId="{533D1C8C-7FA6-4014-99BB-1DDF79A08116}" dt="2021-06-04T04:34:01.430" v="1952" actId="26606"/>
          <ac:picMkLst>
            <pc:docMk/>
            <pc:sldMk cId="1559340325" sldId="264"/>
            <ac:picMk id="5" creationId="{FC26FFBC-5C12-4004-96EA-D7FF673CBA0F}"/>
          </ac:picMkLst>
        </pc:picChg>
      </pc:sldChg>
      <pc:sldChg chg="modSp new del mod setBg">
        <pc:chgData name="Nilmo Contreras" userId="ab84e7d12f0db495" providerId="LiveId" clId="{533D1C8C-7FA6-4014-99BB-1DDF79A08116}" dt="2021-06-04T04:32:28.351" v="1854" actId="47"/>
        <pc:sldMkLst>
          <pc:docMk/>
          <pc:sldMk cId="3741679278" sldId="264"/>
        </pc:sldMkLst>
        <pc:spChg chg="mod">
          <ac:chgData name="Nilmo Contreras" userId="ab84e7d12f0db495" providerId="LiveId" clId="{533D1C8C-7FA6-4014-99BB-1DDF79A08116}" dt="2021-06-04T04:31:41.058" v="1853" actId="20577"/>
          <ac:spMkLst>
            <pc:docMk/>
            <pc:sldMk cId="3741679278" sldId="264"/>
            <ac:spMk id="2" creationId="{3B723868-C22E-4C01-9E3C-87E69B6FB7DF}"/>
          </ac:spMkLst>
        </pc:spChg>
      </pc:sldChg>
      <pc:sldChg chg="addSp delSp modSp new mod setBg modClrScheme chgLayout">
        <pc:chgData name="Nilmo Contreras" userId="ab84e7d12f0db495" providerId="LiveId" clId="{533D1C8C-7FA6-4014-99BB-1DDF79A08116}" dt="2021-06-04T04:38:46.996" v="2279" actId="20577"/>
        <pc:sldMkLst>
          <pc:docMk/>
          <pc:sldMk cId="3717674105" sldId="265"/>
        </pc:sldMkLst>
        <pc:spChg chg="del mod ord">
          <ac:chgData name="Nilmo Contreras" userId="ab84e7d12f0db495" providerId="LiveId" clId="{533D1C8C-7FA6-4014-99BB-1DDF79A08116}" dt="2021-06-04T04:38:00.393" v="2239" actId="700"/>
          <ac:spMkLst>
            <pc:docMk/>
            <pc:sldMk cId="3717674105" sldId="265"/>
            <ac:spMk id="2" creationId="{D4F2B4E9-52F8-435D-9F5F-5864B5AC28F8}"/>
          </ac:spMkLst>
        </pc:spChg>
        <pc:spChg chg="del mod ord">
          <ac:chgData name="Nilmo Contreras" userId="ab84e7d12f0db495" providerId="LiveId" clId="{533D1C8C-7FA6-4014-99BB-1DDF79A08116}" dt="2021-06-04T04:38:00.393" v="2239" actId="700"/>
          <ac:spMkLst>
            <pc:docMk/>
            <pc:sldMk cId="3717674105" sldId="265"/>
            <ac:spMk id="3" creationId="{DCD373EE-8D00-4907-8BCC-79C2AF88F5EB}"/>
          </ac:spMkLst>
        </pc:spChg>
        <pc:spChg chg="add mod or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4" creationId="{2821B1B1-2F11-4040-8031-EAF3CD39B3AE}"/>
          </ac:spMkLst>
        </pc:spChg>
        <pc:spChg chg="add mod ord">
          <ac:chgData name="Nilmo Contreras" userId="ab84e7d12f0db495" providerId="LiveId" clId="{533D1C8C-7FA6-4014-99BB-1DDF79A08116}" dt="2021-06-04T04:38:46.996" v="2279" actId="20577"/>
          <ac:spMkLst>
            <pc:docMk/>
            <pc:sldMk cId="3717674105" sldId="265"/>
            <ac:spMk id="5" creationId="{6D70EA8A-2B01-4A8A-920C-A75236FFAD70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10" creationId="{3677BAFB-3BD3-41BB-9107-FAE224AE21C4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12" creationId="{E6823A9B-C188-42D4-847C-3AD928DB145C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14" creationId="{34B557F3-1A0C-4749-A6DB-EAC082DF390B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16" creationId="{55D55AA6-3751-494F-868A-DCEDC5CE82BF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18" creationId="{4D4C00DC-4DC6-4CD2-9E31-F17E6CEBC5A6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20" creationId="{D82AB1B2-7970-42CF-8BF5-567C69E9FFFB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26" creationId="{C10FB9CA-E7FA-462C-B537-F1224ED1ACF4}"/>
          </ac:spMkLst>
        </pc:spChg>
        <pc:spChg chg="add">
          <ac:chgData name="Nilmo Contreras" userId="ab84e7d12f0db495" providerId="LiveId" clId="{533D1C8C-7FA6-4014-99BB-1DDF79A08116}" dt="2021-06-04T04:38:16.511" v="2261" actId="26606"/>
          <ac:spMkLst>
            <pc:docMk/>
            <pc:sldMk cId="3717674105" sldId="265"/>
            <ac:spMk id="28" creationId="{D8469AE7-A75B-4F37-850B-EF5974ABED2C}"/>
          </ac:spMkLst>
        </pc:spChg>
        <pc:grpChg chg="add">
          <ac:chgData name="Nilmo Contreras" userId="ab84e7d12f0db495" providerId="LiveId" clId="{533D1C8C-7FA6-4014-99BB-1DDF79A08116}" dt="2021-06-04T04:38:16.511" v="2261" actId="26606"/>
          <ac:grpSpMkLst>
            <pc:docMk/>
            <pc:sldMk cId="3717674105" sldId="265"/>
            <ac:grpSpMk id="22" creationId="{66FB5A75-BDE2-4F12-A95B-C48788A7685C}"/>
          </ac:grpSpMkLst>
        </pc:grpChg>
        <pc:grpChg chg="add">
          <ac:chgData name="Nilmo Contreras" userId="ab84e7d12f0db495" providerId="LiveId" clId="{533D1C8C-7FA6-4014-99BB-1DDF79A08116}" dt="2021-06-04T04:38:16.511" v="2261" actId="26606"/>
          <ac:grpSpMkLst>
            <pc:docMk/>
            <pc:sldMk cId="3717674105" sldId="265"/>
            <ac:grpSpMk id="30" creationId="{63301095-70B2-49AA-8DA9-A35629AD621C}"/>
          </ac:grpSpMkLst>
        </pc:grpChg>
      </pc:sldChg>
      <pc:sldChg chg="addSp delSp modSp new mod ord setBg">
        <pc:chgData name="Nilmo Contreras" userId="ab84e7d12f0db495" providerId="LiveId" clId="{533D1C8C-7FA6-4014-99BB-1DDF79A08116}" dt="2021-06-04T14:19:40.863" v="2534"/>
        <pc:sldMkLst>
          <pc:docMk/>
          <pc:sldMk cId="689786424" sldId="266"/>
        </pc:sldMkLst>
        <pc:spChg chg="del mod">
          <ac:chgData name="Nilmo Contreras" userId="ab84e7d12f0db495" providerId="LiveId" clId="{533D1C8C-7FA6-4014-99BB-1DDF79A08116}" dt="2021-06-04T14:01:30.599" v="2381" actId="478"/>
          <ac:spMkLst>
            <pc:docMk/>
            <pc:sldMk cId="689786424" sldId="266"/>
            <ac:spMk id="2" creationId="{E5CFDCE7-60F3-4201-8E0C-B9CC90A4DBC2}"/>
          </ac:spMkLst>
        </pc:spChg>
        <pc:spChg chg="del">
          <ac:chgData name="Nilmo Contreras" userId="ab84e7d12f0db495" providerId="LiveId" clId="{533D1C8C-7FA6-4014-99BB-1DDF79A08116}" dt="2021-06-04T13:53:34.595" v="2340" actId="1032"/>
          <ac:spMkLst>
            <pc:docMk/>
            <pc:sldMk cId="689786424" sldId="266"/>
            <ac:spMk id="3" creationId="{B0C177B0-6231-4AE7-866A-5E8E65D85790}"/>
          </ac:spMkLst>
        </pc:spChg>
        <pc:spChg chg="add del mod">
          <ac:chgData name="Nilmo Contreras" userId="ab84e7d12f0db495" providerId="LiveId" clId="{533D1C8C-7FA6-4014-99BB-1DDF79A08116}" dt="2021-06-04T13:53:47.758" v="2342" actId="478"/>
          <ac:spMkLst>
            <pc:docMk/>
            <pc:sldMk cId="689786424" sldId="266"/>
            <ac:spMk id="8" creationId="{F00A1A68-4608-4351-A92A-EE1ABE3232E9}"/>
          </ac:spMkLst>
        </pc:spChg>
        <pc:spChg chg="add mod">
          <ac:chgData name="Nilmo Contreras" userId="ab84e7d12f0db495" providerId="LiveId" clId="{533D1C8C-7FA6-4014-99BB-1DDF79A08116}" dt="2021-06-04T13:59:15.677" v="2367"/>
          <ac:spMkLst>
            <pc:docMk/>
            <pc:sldMk cId="689786424" sldId="266"/>
            <ac:spMk id="17" creationId="{A6A7C89B-9AF3-4B5D-A8FD-70095009AB4B}"/>
          </ac:spMkLst>
        </pc:spChg>
        <pc:spChg chg="add mod">
          <ac:chgData name="Nilmo Contreras" userId="ab84e7d12f0db495" providerId="LiveId" clId="{533D1C8C-7FA6-4014-99BB-1DDF79A08116}" dt="2021-06-04T13:59:15.677" v="2367"/>
          <ac:spMkLst>
            <pc:docMk/>
            <pc:sldMk cId="689786424" sldId="266"/>
            <ac:spMk id="18" creationId="{BD0E46D0-5FCB-4FEE-838C-EF7A008CCF54}"/>
          </ac:spMkLst>
        </pc:spChg>
        <pc:spChg chg="add mod">
          <ac:chgData name="Nilmo Contreras" userId="ab84e7d12f0db495" providerId="LiveId" clId="{533D1C8C-7FA6-4014-99BB-1DDF79A08116}" dt="2021-06-04T13:59:15.677" v="2367"/>
          <ac:spMkLst>
            <pc:docMk/>
            <pc:sldMk cId="689786424" sldId="266"/>
            <ac:spMk id="19" creationId="{B0DA5AB2-D113-403E-8F2D-ED8B0D62AC0B}"/>
          </ac:spMkLst>
        </pc:spChg>
        <pc:spChg chg="add mod">
          <ac:chgData name="Nilmo Contreras" userId="ab84e7d12f0db495" providerId="LiveId" clId="{533D1C8C-7FA6-4014-99BB-1DDF79A08116}" dt="2021-06-04T13:59:15.677" v="2367"/>
          <ac:spMkLst>
            <pc:docMk/>
            <pc:sldMk cId="689786424" sldId="266"/>
            <ac:spMk id="20" creationId="{5611ED51-48FB-4CAA-9712-99DF7A123BF0}"/>
          </ac:spMkLst>
        </pc:spChg>
        <pc:spChg chg="add mod">
          <ac:chgData name="Nilmo Contreras" userId="ab84e7d12f0db495" providerId="LiveId" clId="{533D1C8C-7FA6-4014-99BB-1DDF79A08116}" dt="2021-06-04T14:10:18.182" v="2452" actId="1076"/>
          <ac:spMkLst>
            <pc:docMk/>
            <pc:sldMk cId="689786424" sldId="266"/>
            <ac:spMk id="22" creationId="{B5219538-60B5-4FC1-B675-D552C717CD8A}"/>
          </ac:spMkLst>
        </pc:spChg>
        <pc:spChg chg="add mod">
          <ac:chgData name="Nilmo Contreras" userId="ab84e7d12f0db495" providerId="LiveId" clId="{533D1C8C-7FA6-4014-99BB-1DDF79A08116}" dt="2021-06-04T14:15:44.218" v="2529" actId="20577"/>
          <ac:spMkLst>
            <pc:docMk/>
            <pc:sldMk cId="689786424" sldId="266"/>
            <ac:spMk id="23" creationId="{DA71E391-DDA1-4451-99CD-14982CCC6683}"/>
          </ac:spMkLst>
        </pc:spChg>
        <pc:spChg chg="add del mod">
          <ac:chgData name="Nilmo Contreras" userId="ab84e7d12f0db495" providerId="LiveId" clId="{533D1C8C-7FA6-4014-99BB-1DDF79A08116}" dt="2021-06-04T14:10:39.346" v="2455" actId="478"/>
          <ac:spMkLst>
            <pc:docMk/>
            <pc:sldMk cId="689786424" sldId="266"/>
            <ac:spMk id="24" creationId="{30FB624F-4DF6-4608-A5A1-61E5411FA9F4}"/>
          </ac:spMkLst>
        </pc:spChg>
        <pc:spChg chg="add mod">
          <ac:chgData name="Nilmo Contreras" userId="ab84e7d12f0db495" providerId="LiveId" clId="{533D1C8C-7FA6-4014-99BB-1DDF79A08116}" dt="2021-06-04T14:10:46.120" v="2457" actId="1076"/>
          <ac:spMkLst>
            <pc:docMk/>
            <pc:sldMk cId="689786424" sldId="266"/>
            <ac:spMk id="40" creationId="{62F00692-F72A-46F8-BA95-F9F5A717F065}"/>
          </ac:spMkLst>
        </pc:spChg>
        <pc:spChg chg="add mod">
          <ac:chgData name="Nilmo Contreras" userId="ab84e7d12f0db495" providerId="LiveId" clId="{533D1C8C-7FA6-4014-99BB-1DDF79A08116}" dt="2021-06-04T14:11:28.913" v="2462" actId="1076"/>
          <ac:spMkLst>
            <pc:docMk/>
            <pc:sldMk cId="689786424" sldId="266"/>
            <ac:spMk id="41" creationId="{2B60DB3A-85CE-41ED-A092-8AC31A5952F4}"/>
          </ac:spMkLst>
        </pc:spChg>
        <pc:grpChg chg="add mod">
          <ac:chgData name="Nilmo Contreras" userId="ab84e7d12f0db495" providerId="LiveId" clId="{533D1C8C-7FA6-4014-99BB-1DDF79A08116}" dt="2021-06-04T14:11:28.913" v="2462" actId="1076"/>
          <ac:grpSpMkLst>
            <pc:docMk/>
            <pc:sldMk cId="689786424" sldId="266"/>
            <ac:grpSpMk id="15" creationId="{6D00364D-5074-4AF6-8866-F1DC9E0BB407}"/>
          </ac:grpSpMkLst>
        </pc:grpChg>
        <pc:grpChg chg="add mod">
          <ac:chgData name="Nilmo Contreras" userId="ab84e7d12f0db495" providerId="LiveId" clId="{533D1C8C-7FA6-4014-99BB-1DDF79A08116}" dt="2021-06-04T14:11:28.913" v="2462" actId="1076"/>
          <ac:grpSpMkLst>
            <pc:docMk/>
            <pc:sldMk cId="689786424" sldId="266"/>
            <ac:grpSpMk id="16" creationId="{BEBDD1CE-ADA5-43A0-8D94-3FB4E70580B2}"/>
          </ac:grpSpMkLst>
        </pc:grpChg>
        <pc:graphicFrameChg chg="add del modGraphic">
          <ac:chgData name="Nilmo Contreras" userId="ab84e7d12f0db495" providerId="LiveId" clId="{533D1C8C-7FA6-4014-99BB-1DDF79A08116}" dt="2021-06-04T13:53:42.937" v="2341" actId="478"/>
          <ac:graphicFrameMkLst>
            <pc:docMk/>
            <pc:sldMk cId="689786424" sldId="266"/>
            <ac:graphicFrameMk id="6" creationId="{65175876-A87B-4919-BE4F-7F7306BC2A67}"/>
          </ac:graphicFrameMkLst>
        </pc:graphicFrameChg>
        <pc:graphicFrameChg chg="add del mod modGraphic">
          <ac:chgData name="Nilmo Contreras" userId="ab84e7d12f0db495" providerId="LiveId" clId="{533D1C8C-7FA6-4014-99BB-1DDF79A08116}" dt="2021-06-04T14:01:25.688" v="2378" actId="478"/>
          <ac:graphicFrameMkLst>
            <pc:docMk/>
            <pc:sldMk cId="689786424" sldId="266"/>
            <ac:graphicFrameMk id="21" creationId="{A10032A2-0094-4DDA-9BF0-C843B1443B71}"/>
          </ac:graphicFrameMkLst>
        </pc:graphicFrameChg>
        <pc:picChg chg="add del mod">
          <ac:chgData name="Nilmo Contreras" userId="ab84e7d12f0db495" providerId="LiveId" clId="{533D1C8C-7FA6-4014-99BB-1DDF79A08116}" dt="2021-06-04T14:10:18.182" v="2452" actId="1076"/>
          <ac:picMkLst>
            <pc:docMk/>
            <pc:sldMk cId="689786424" sldId="266"/>
            <ac:picMk id="5" creationId="{E4E26A83-7BB9-4313-8E90-C7A7467E15F3}"/>
          </ac:picMkLst>
        </pc:picChg>
        <pc:picChg chg="add mod modCrop">
          <ac:chgData name="Nilmo Contreras" userId="ab84e7d12f0db495" providerId="LiveId" clId="{533D1C8C-7FA6-4014-99BB-1DDF79A08116}" dt="2021-06-04T14:12:45.704" v="2472" actId="1076"/>
          <ac:picMkLst>
            <pc:docMk/>
            <pc:sldMk cId="689786424" sldId="266"/>
            <ac:picMk id="10" creationId="{B7375B69-313D-40F9-A8C6-3DDB68CF3E0E}"/>
          </ac:picMkLst>
        </pc:picChg>
        <pc:picChg chg="add mod">
          <ac:chgData name="Nilmo Contreras" userId="ab84e7d12f0db495" providerId="LiveId" clId="{533D1C8C-7FA6-4014-99BB-1DDF79A08116}" dt="2021-06-04T14:12:54.747" v="2474" actId="1076"/>
          <ac:picMkLst>
            <pc:docMk/>
            <pc:sldMk cId="689786424" sldId="266"/>
            <ac:picMk id="12" creationId="{5C0124CF-C0B4-42CE-BBF3-2B8DA14AB6BA}"/>
          </ac:picMkLst>
        </pc:picChg>
        <pc:picChg chg="add del mod">
          <ac:chgData name="Nilmo Contreras" userId="ab84e7d12f0db495" providerId="LiveId" clId="{533D1C8C-7FA6-4014-99BB-1DDF79A08116}" dt="2021-06-04T14:07:08.591" v="2417" actId="478"/>
          <ac:picMkLst>
            <pc:docMk/>
            <pc:sldMk cId="689786424" sldId="266"/>
            <ac:picMk id="14" creationId="{C21C1092-2268-4946-94D2-109EC3CACCE8}"/>
          </ac:picMkLst>
        </pc:picChg>
        <pc:picChg chg="add mod modCrop">
          <ac:chgData name="Nilmo Contreras" userId="ab84e7d12f0db495" providerId="LiveId" clId="{533D1C8C-7FA6-4014-99BB-1DDF79A08116}" dt="2021-06-04T14:10:47.854" v="2458" actId="1076"/>
          <ac:picMkLst>
            <pc:docMk/>
            <pc:sldMk cId="689786424" sldId="266"/>
            <ac:picMk id="30" creationId="{1A41427A-9212-451F-9367-99BAA089AAF0}"/>
          </ac:picMkLst>
        </pc:picChg>
        <pc:picChg chg="add del mod">
          <ac:chgData name="Nilmo Contreras" userId="ab84e7d12f0db495" providerId="LiveId" clId="{533D1C8C-7FA6-4014-99BB-1DDF79A08116}" dt="2021-06-04T14:07:11.849" v="2419" actId="478"/>
          <ac:picMkLst>
            <pc:docMk/>
            <pc:sldMk cId="689786424" sldId="266"/>
            <ac:picMk id="31" creationId="{B22DA951-613E-4170-B308-0E332DAA24FA}"/>
          </ac:picMkLst>
        </pc:picChg>
        <pc:picChg chg="add mod">
          <ac:chgData name="Nilmo Contreras" userId="ab84e7d12f0db495" providerId="LiveId" clId="{533D1C8C-7FA6-4014-99BB-1DDF79A08116}" dt="2021-06-04T14:10:18.182" v="2452" actId="1076"/>
          <ac:picMkLst>
            <pc:docMk/>
            <pc:sldMk cId="689786424" sldId="266"/>
            <ac:picMk id="33" creationId="{69CED8F5-A09F-4931-BC6D-A6AD4E1BC051}"/>
          </ac:picMkLst>
        </pc:picChg>
        <pc:picChg chg="add mod modCrop">
          <ac:chgData name="Nilmo Contreras" userId="ab84e7d12f0db495" providerId="LiveId" clId="{533D1C8C-7FA6-4014-99BB-1DDF79A08116}" dt="2021-06-04T14:12:29.834" v="2471" actId="732"/>
          <ac:picMkLst>
            <pc:docMk/>
            <pc:sldMk cId="689786424" sldId="266"/>
            <ac:picMk id="45" creationId="{3DA38E18-8330-4125-85E4-228DECFAB44A}"/>
          </ac:picMkLst>
        </pc:picChg>
        <pc:cxnChg chg="add del mod">
          <ac:chgData name="Nilmo Contreras" userId="ab84e7d12f0db495" providerId="LiveId" clId="{533D1C8C-7FA6-4014-99BB-1DDF79A08116}" dt="2021-06-04T14:04:59.999" v="2405" actId="11529"/>
          <ac:cxnSpMkLst>
            <pc:docMk/>
            <pc:sldMk cId="689786424" sldId="266"/>
            <ac:cxnSpMk id="26" creationId="{BA73051A-455B-4D95-BB3D-998FE98C21A6}"/>
          </ac:cxnSpMkLst>
        </pc:cxnChg>
        <pc:cxnChg chg="add del mod">
          <ac:chgData name="Nilmo Contreras" userId="ab84e7d12f0db495" providerId="LiveId" clId="{533D1C8C-7FA6-4014-99BB-1DDF79A08116}" dt="2021-06-04T14:09:59.330" v="2450" actId="478"/>
          <ac:cxnSpMkLst>
            <pc:docMk/>
            <pc:sldMk cId="689786424" sldId="266"/>
            <ac:cxnSpMk id="29" creationId="{FCB43241-780A-4E0E-8B5F-4C6F1FB87BB9}"/>
          </ac:cxnSpMkLst>
        </pc:cxnChg>
        <pc:cxnChg chg="add mod">
          <ac:chgData name="Nilmo Contreras" userId="ab84e7d12f0db495" providerId="LiveId" clId="{533D1C8C-7FA6-4014-99BB-1DDF79A08116}" dt="2021-06-04T14:11:46.489" v="2464" actId="1582"/>
          <ac:cxnSpMkLst>
            <pc:docMk/>
            <pc:sldMk cId="689786424" sldId="266"/>
            <ac:cxnSpMk id="43" creationId="{26286CCE-5CA3-4FA8-866A-8B7CCA09F7EA}"/>
          </ac:cxnSpMkLst>
        </pc:cxnChg>
        <pc:cxnChg chg="add del mod">
          <ac:chgData name="Nilmo Contreras" userId="ab84e7d12f0db495" providerId="LiveId" clId="{533D1C8C-7FA6-4014-99BB-1DDF79A08116}" dt="2021-06-04T14:13:55.556" v="2481" actId="478"/>
          <ac:cxnSpMkLst>
            <pc:docMk/>
            <pc:sldMk cId="689786424" sldId="266"/>
            <ac:cxnSpMk id="47" creationId="{623292F5-0D18-4AB6-AB3A-960E116DAB3B}"/>
          </ac:cxnSpMkLst>
        </pc:cxnChg>
        <pc:cxnChg chg="add del mod">
          <ac:chgData name="Nilmo Contreras" userId="ab84e7d12f0db495" providerId="LiveId" clId="{533D1C8C-7FA6-4014-99BB-1DDF79A08116}" dt="2021-06-04T14:13:33.724" v="2478" actId="478"/>
          <ac:cxnSpMkLst>
            <pc:docMk/>
            <pc:sldMk cId="689786424" sldId="266"/>
            <ac:cxnSpMk id="49" creationId="{53C1C488-25C7-47CF-A45F-F62979C2526E}"/>
          </ac:cxnSpMkLst>
        </pc:cxnChg>
        <pc:cxnChg chg="add mod">
          <ac:chgData name="Nilmo Contreras" userId="ab84e7d12f0db495" providerId="LiveId" clId="{533D1C8C-7FA6-4014-99BB-1DDF79A08116}" dt="2021-06-04T14:13:52.731" v="2480" actId="1582"/>
          <ac:cxnSpMkLst>
            <pc:docMk/>
            <pc:sldMk cId="689786424" sldId="266"/>
            <ac:cxnSpMk id="51" creationId="{7B3A62C1-1896-4134-B75D-BBCC71838FA6}"/>
          </ac:cxnSpMkLst>
        </pc:cxnChg>
        <pc:cxnChg chg="add mod">
          <ac:chgData name="Nilmo Contreras" userId="ab84e7d12f0db495" providerId="LiveId" clId="{533D1C8C-7FA6-4014-99BB-1DDF79A08116}" dt="2021-06-04T14:15:58.299" v="2530" actId="208"/>
          <ac:cxnSpMkLst>
            <pc:docMk/>
            <pc:sldMk cId="689786424" sldId="266"/>
            <ac:cxnSpMk id="53" creationId="{DDA6C65A-E43D-478F-B81A-B0D842B417FB}"/>
          </ac:cxnSpMkLst>
        </pc:cxnChg>
        <pc:cxnChg chg="add mod">
          <ac:chgData name="Nilmo Contreras" userId="ab84e7d12f0db495" providerId="LiveId" clId="{533D1C8C-7FA6-4014-99BB-1DDF79A08116}" dt="2021-06-04T14:16:17.738" v="2532" actId="14100"/>
          <ac:cxnSpMkLst>
            <pc:docMk/>
            <pc:sldMk cId="689786424" sldId="266"/>
            <ac:cxnSpMk id="55" creationId="{8D0A4A5F-734D-4436-84DC-C23FDF9BE05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BBB1E-A2D3-4999-95E9-8C624641797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1FA36D-E993-4724-9165-01EA7E30D076}">
      <dgm:prSet/>
      <dgm:spPr/>
      <dgm:t>
        <a:bodyPr/>
        <a:lstStyle/>
        <a:p>
          <a:r>
            <a:rPr lang="en-US"/>
            <a:t>Student Info</a:t>
          </a:r>
        </a:p>
      </dgm:t>
    </dgm:pt>
    <dgm:pt modelId="{505C44B4-66CB-4467-AD93-9412098DF5C2}" type="parTrans" cxnId="{2778B8A9-A573-4FDD-A7DF-ED8B20E42EB4}">
      <dgm:prSet/>
      <dgm:spPr/>
      <dgm:t>
        <a:bodyPr/>
        <a:lstStyle/>
        <a:p>
          <a:endParaRPr lang="en-US"/>
        </a:p>
      </dgm:t>
    </dgm:pt>
    <dgm:pt modelId="{66F8FB39-A900-45C9-88CD-A7575C5F01EF}" type="sibTrans" cxnId="{2778B8A9-A573-4FDD-A7DF-ED8B20E42EB4}">
      <dgm:prSet/>
      <dgm:spPr/>
      <dgm:t>
        <a:bodyPr/>
        <a:lstStyle/>
        <a:p>
          <a:endParaRPr lang="en-US"/>
        </a:p>
      </dgm:t>
    </dgm:pt>
    <dgm:pt modelId="{505FB6BC-8C33-48B4-AF8A-FB4BF9BA3ACB}">
      <dgm:prSet custT="1"/>
      <dgm:spPr/>
      <dgm:t>
        <a:bodyPr/>
        <a:lstStyle/>
        <a:p>
          <a:r>
            <a:rPr lang="en-US" sz="2300" dirty="0"/>
            <a:t>Student Id</a:t>
          </a:r>
        </a:p>
      </dgm:t>
    </dgm:pt>
    <dgm:pt modelId="{CF89E21D-7DC2-419F-9BA1-DD9988E6D706}" type="parTrans" cxnId="{6826176B-1698-4BF4-BC50-7FCAC4636AD1}">
      <dgm:prSet/>
      <dgm:spPr/>
      <dgm:t>
        <a:bodyPr/>
        <a:lstStyle/>
        <a:p>
          <a:endParaRPr lang="en-US"/>
        </a:p>
      </dgm:t>
    </dgm:pt>
    <dgm:pt modelId="{E024B802-C362-4B0E-BADA-6AD90DCC324B}" type="sibTrans" cxnId="{6826176B-1698-4BF4-BC50-7FCAC4636AD1}">
      <dgm:prSet/>
      <dgm:spPr/>
      <dgm:t>
        <a:bodyPr/>
        <a:lstStyle/>
        <a:p>
          <a:endParaRPr lang="en-US"/>
        </a:p>
      </dgm:t>
    </dgm:pt>
    <dgm:pt modelId="{215C76C1-354B-413A-B905-A529DDC173BF}">
      <dgm:prSet custT="1"/>
      <dgm:spPr/>
      <dgm:t>
        <a:bodyPr/>
        <a:lstStyle/>
        <a:p>
          <a:r>
            <a:rPr lang="en-US" sz="2300" dirty="0"/>
            <a:t>Student Name</a:t>
          </a:r>
        </a:p>
      </dgm:t>
    </dgm:pt>
    <dgm:pt modelId="{7521348D-38B5-49E7-8DA6-1B01DE0453DC}" type="parTrans" cxnId="{F1F7306B-C1E0-415B-B5BB-633598B1EBDE}">
      <dgm:prSet/>
      <dgm:spPr/>
      <dgm:t>
        <a:bodyPr/>
        <a:lstStyle/>
        <a:p>
          <a:endParaRPr lang="en-US"/>
        </a:p>
      </dgm:t>
    </dgm:pt>
    <dgm:pt modelId="{CD27D56C-582A-421D-9894-46C252119B91}" type="sibTrans" cxnId="{F1F7306B-C1E0-415B-B5BB-633598B1EBDE}">
      <dgm:prSet/>
      <dgm:spPr/>
      <dgm:t>
        <a:bodyPr/>
        <a:lstStyle/>
        <a:p>
          <a:endParaRPr lang="en-US"/>
        </a:p>
      </dgm:t>
    </dgm:pt>
    <dgm:pt modelId="{C13E2282-9CC0-4C70-8630-5378442649A6}">
      <dgm:prSet custT="1"/>
      <dgm:spPr/>
      <dgm:t>
        <a:bodyPr/>
        <a:lstStyle/>
        <a:p>
          <a:r>
            <a:rPr lang="en-US" sz="2300" dirty="0"/>
            <a:t>Username</a:t>
          </a:r>
        </a:p>
      </dgm:t>
    </dgm:pt>
    <dgm:pt modelId="{B4E2ED4E-80B3-45F1-B124-2581CFEED67B}" type="parTrans" cxnId="{FD304F41-0C21-4041-A198-905439518997}">
      <dgm:prSet/>
      <dgm:spPr/>
      <dgm:t>
        <a:bodyPr/>
        <a:lstStyle/>
        <a:p>
          <a:endParaRPr lang="en-US"/>
        </a:p>
      </dgm:t>
    </dgm:pt>
    <dgm:pt modelId="{DC181AB8-AF09-43EB-A06B-4D3000EA06CD}" type="sibTrans" cxnId="{FD304F41-0C21-4041-A198-905439518997}">
      <dgm:prSet/>
      <dgm:spPr/>
      <dgm:t>
        <a:bodyPr/>
        <a:lstStyle/>
        <a:p>
          <a:endParaRPr lang="en-US"/>
        </a:p>
      </dgm:t>
    </dgm:pt>
    <dgm:pt modelId="{B4B43C64-E4E7-40EB-8351-09554B664C23}">
      <dgm:prSet custT="1"/>
      <dgm:spPr/>
      <dgm:t>
        <a:bodyPr/>
        <a:lstStyle/>
        <a:p>
          <a:r>
            <a:rPr lang="en-US" sz="2300" dirty="0"/>
            <a:t>Email</a:t>
          </a:r>
        </a:p>
      </dgm:t>
    </dgm:pt>
    <dgm:pt modelId="{AFD4A265-728D-4E52-991F-557D0DDB369A}" type="parTrans" cxnId="{D0331198-25C9-4434-9CA0-03BA9E376CA8}">
      <dgm:prSet/>
      <dgm:spPr/>
      <dgm:t>
        <a:bodyPr/>
        <a:lstStyle/>
        <a:p>
          <a:endParaRPr lang="en-US"/>
        </a:p>
      </dgm:t>
    </dgm:pt>
    <dgm:pt modelId="{A562927A-0752-4F8A-BA35-D4DE9A7BF1E6}" type="sibTrans" cxnId="{D0331198-25C9-4434-9CA0-03BA9E376CA8}">
      <dgm:prSet/>
      <dgm:spPr/>
      <dgm:t>
        <a:bodyPr/>
        <a:lstStyle/>
        <a:p>
          <a:endParaRPr lang="en-US"/>
        </a:p>
      </dgm:t>
    </dgm:pt>
    <dgm:pt modelId="{12D9A5FA-926D-4040-87A0-57287331911E}">
      <dgm:prSet custT="1"/>
      <dgm:spPr/>
      <dgm:t>
        <a:bodyPr/>
        <a:lstStyle/>
        <a:p>
          <a:r>
            <a:rPr lang="en-US" sz="2300" dirty="0"/>
            <a:t>Phone Number</a:t>
          </a:r>
        </a:p>
      </dgm:t>
    </dgm:pt>
    <dgm:pt modelId="{B77D0C90-0A2B-4291-97A2-BF0E88B37731}" type="parTrans" cxnId="{15FD1FC2-896A-4E53-8D1A-FC8C8B4FADF2}">
      <dgm:prSet/>
      <dgm:spPr/>
      <dgm:t>
        <a:bodyPr/>
        <a:lstStyle/>
        <a:p>
          <a:endParaRPr lang="en-US"/>
        </a:p>
      </dgm:t>
    </dgm:pt>
    <dgm:pt modelId="{F844BE80-2634-438C-ADE3-05955ECE521B}" type="sibTrans" cxnId="{15FD1FC2-896A-4E53-8D1A-FC8C8B4FADF2}">
      <dgm:prSet/>
      <dgm:spPr/>
      <dgm:t>
        <a:bodyPr/>
        <a:lstStyle/>
        <a:p>
          <a:endParaRPr lang="en-US"/>
        </a:p>
      </dgm:t>
    </dgm:pt>
    <dgm:pt modelId="{99BE8860-7B66-4816-9A02-8D78A0D76DDB}">
      <dgm:prSet custT="1"/>
      <dgm:spPr/>
      <dgm:t>
        <a:bodyPr/>
        <a:lstStyle/>
        <a:p>
          <a:r>
            <a:rPr lang="en-US" sz="2300" dirty="0"/>
            <a:t>Password</a:t>
          </a:r>
        </a:p>
      </dgm:t>
    </dgm:pt>
    <dgm:pt modelId="{5AE170D6-7910-403F-8C07-21993CFD0065}" type="parTrans" cxnId="{5B199E61-67E3-4BC9-A719-4D8FAECA99F2}">
      <dgm:prSet/>
      <dgm:spPr/>
      <dgm:t>
        <a:bodyPr/>
        <a:lstStyle/>
        <a:p>
          <a:endParaRPr lang="en-US"/>
        </a:p>
      </dgm:t>
    </dgm:pt>
    <dgm:pt modelId="{865A8A85-FB01-424D-BD6C-88662E74EE0F}" type="sibTrans" cxnId="{5B199E61-67E3-4BC9-A719-4D8FAECA99F2}">
      <dgm:prSet/>
      <dgm:spPr/>
      <dgm:t>
        <a:bodyPr/>
        <a:lstStyle/>
        <a:p>
          <a:endParaRPr lang="en-US"/>
        </a:p>
      </dgm:t>
    </dgm:pt>
    <dgm:pt modelId="{A53439C0-E2C6-4ECB-8A39-EEBBA870AA6A}">
      <dgm:prSet/>
      <dgm:spPr/>
      <dgm:t>
        <a:bodyPr/>
        <a:lstStyle/>
        <a:p>
          <a:r>
            <a:rPr lang="en-US"/>
            <a:t>Teacher Info</a:t>
          </a:r>
        </a:p>
      </dgm:t>
    </dgm:pt>
    <dgm:pt modelId="{B769E61F-0A9B-4557-A003-131191EB2D2D}" type="parTrans" cxnId="{F1BE82CA-0E85-438E-93C0-9FDD93919691}">
      <dgm:prSet/>
      <dgm:spPr/>
      <dgm:t>
        <a:bodyPr/>
        <a:lstStyle/>
        <a:p>
          <a:endParaRPr lang="en-US"/>
        </a:p>
      </dgm:t>
    </dgm:pt>
    <dgm:pt modelId="{326CB97C-326F-4A32-BDC3-903013E68FFA}" type="sibTrans" cxnId="{F1BE82CA-0E85-438E-93C0-9FDD93919691}">
      <dgm:prSet/>
      <dgm:spPr/>
      <dgm:t>
        <a:bodyPr/>
        <a:lstStyle/>
        <a:p>
          <a:endParaRPr lang="en-US"/>
        </a:p>
      </dgm:t>
    </dgm:pt>
    <dgm:pt modelId="{BB9D4AD0-5157-4DEE-BFD8-63B7B78C4AFB}">
      <dgm:prSet custT="1"/>
      <dgm:spPr/>
      <dgm:t>
        <a:bodyPr/>
        <a:lstStyle/>
        <a:p>
          <a:r>
            <a:rPr lang="en-US" sz="2300" dirty="0"/>
            <a:t>Teacher Id</a:t>
          </a:r>
        </a:p>
      </dgm:t>
    </dgm:pt>
    <dgm:pt modelId="{81462738-F18D-4EAA-9CB4-3379D5C6172D}" type="parTrans" cxnId="{2C6B2151-429E-49D3-99B5-F23FE1D6983C}">
      <dgm:prSet/>
      <dgm:spPr/>
      <dgm:t>
        <a:bodyPr/>
        <a:lstStyle/>
        <a:p>
          <a:endParaRPr lang="en-US"/>
        </a:p>
      </dgm:t>
    </dgm:pt>
    <dgm:pt modelId="{0BB0135E-5E5D-4AB7-90E1-C58729245806}" type="sibTrans" cxnId="{2C6B2151-429E-49D3-99B5-F23FE1D6983C}">
      <dgm:prSet/>
      <dgm:spPr/>
      <dgm:t>
        <a:bodyPr/>
        <a:lstStyle/>
        <a:p>
          <a:endParaRPr lang="en-US"/>
        </a:p>
      </dgm:t>
    </dgm:pt>
    <dgm:pt modelId="{E9CBA8C7-2E0E-48F0-8B1A-1D21A48E686C}">
      <dgm:prSet/>
      <dgm:spPr/>
      <dgm:t>
        <a:bodyPr/>
        <a:lstStyle/>
        <a:p>
          <a:r>
            <a:rPr lang="en-US"/>
            <a:t>Class Info</a:t>
          </a:r>
        </a:p>
      </dgm:t>
    </dgm:pt>
    <dgm:pt modelId="{9B769F3A-1E73-40AE-AAD9-B0BE2F0F1DDA}" type="parTrans" cxnId="{98B4265A-F468-4B05-902E-7EF6315D86B9}">
      <dgm:prSet/>
      <dgm:spPr/>
      <dgm:t>
        <a:bodyPr/>
        <a:lstStyle/>
        <a:p>
          <a:endParaRPr lang="en-US"/>
        </a:p>
      </dgm:t>
    </dgm:pt>
    <dgm:pt modelId="{CC3A52FD-C627-44FE-9D9D-0AAB2B47618A}" type="sibTrans" cxnId="{98B4265A-F468-4B05-902E-7EF6315D86B9}">
      <dgm:prSet/>
      <dgm:spPr/>
      <dgm:t>
        <a:bodyPr/>
        <a:lstStyle/>
        <a:p>
          <a:endParaRPr lang="en-US"/>
        </a:p>
      </dgm:t>
    </dgm:pt>
    <dgm:pt modelId="{7485FE2D-A30F-4625-911A-B139C6CD940A}">
      <dgm:prSet custT="1"/>
      <dgm:spPr/>
      <dgm:t>
        <a:bodyPr/>
        <a:lstStyle/>
        <a:p>
          <a:r>
            <a:rPr lang="en-US" sz="2500" dirty="0"/>
            <a:t>Class Id</a:t>
          </a:r>
        </a:p>
      </dgm:t>
    </dgm:pt>
    <dgm:pt modelId="{0BB3A114-FB23-4A6A-A00C-2CA31A605A5F}" type="parTrans" cxnId="{D85BB4DC-694F-41E2-B125-49AFBEFDD65E}">
      <dgm:prSet/>
      <dgm:spPr/>
      <dgm:t>
        <a:bodyPr/>
        <a:lstStyle/>
        <a:p>
          <a:endParaRPr lang="en-US"/>
        </a:p>
      </dgm:t>
    </dgm:pt>
    <dgm:pt modelId="{DBC341C5-089A-4916-A183-725EB1466B96}" type="sibTrans" cxnId="{D85BB4DC-694F-41E2-B125-49AFBEFDD65E}">
      <dgm:prSet/>
      <dgm:spPr/>
      <dgm:t>
        <a:bodyPr/>
        <a:lstStyle/>
        <a:p>
          <a:endParaRPr lang="en-US"/>
        </a:p>
      </dgm:t>
    </dgm:pt>
    <dgm:pt modelId="{D9F1A119-05A8-427A-94E4-7DED002AB0CA}">
      <dgm:prSet custT="1"/>
      <dgm:spPr/>
      <dgm:t>
        <a:bodyPr/>
        <a:lstStyle/>
        <a:p>
          <a:r>
            <a:rPr lang="en-US" sz="2500" dirty="0"/>
            <a:t>Class Name</a:t>
          </a:r>
        </a:p>
      </dgm:t>
    </dgm:pt>
    <dgm:pt modelId="{E1A7086E-D178-41D4-A4E2-6654791F7EA3}" type="parTrans" cxnId="{7A814569-C92F-4DB6-A262-59290244EBD3}">
      <dgm:prSet/>
      <dgm:spPr/>
      <dgm:t>
        <a:bodyPr/>
        <a:lstStyle/>
        <a:p>
          <a:endParaRPr lang="en-US"/>
        </a:p>
      </dgm:t>
    </dgm:pt>
    <dgm:pt modelId="{350720BB-0AEC-4A1B-8BD1-BFC2C9F0219F}" type="sibTrans" cxnId="{7A814569-C92F-4DB6-A262-59290244EBD3}">
      <dgm:prSet/>
      <dgm:spPr/>
      <dgm:t>
        <a:bodyPr/>
        <a:lstStyle/>
        <a:p>
          <a:endParaRPr lang="en-US"/>
        </a:p>
      </dgm:t>
    </dgm:pt>
    <dgm:pt modelId="{1BB0CCC4-5139-4EA3-94FC-E9A1DE2C7DE8}">
      <dgm:prSet custT="1"/>
      <dgm:spPr/>
      <dgm:t>
        <a:bodyPr/>
        <a:lstStyle/>
        <a:p>
          <a:r>
            <a:rPr lang="en-US" sz="2500" dirty="0"/>
            <a:t>Department</a:t>
          </a:r>
        </a:p>
      </dgm:t>
    </dgm:pt>
    <dgm:pt modelId="{3C550507-1694-425D-9FF1-DD51D5AA8487}" type="parTrans" cxnId="{13305DAE-70C1-4D52-AD40-B5D90214B501}">
      <dgm:prSet/>
      <dgm:spPr/>
      <dgm:t>
        <a:bodyPr/>
        <a:lstStyle/>
        <a:p>
          <a:endParaRPr lang="en-US"/>
        </a:p>
      </dgm:t>
    </dgm:pt>
    <dgm:pt modelId="{022FAED4-9FC4-4A7D-997A-234AFA3A9B7E}" type="sibTrans" cxnId="{13305DAE-70C1-4D52-AD40-B5D90214B501}">
      <dgm:prSet/>
      <dgm:spPr/>
      <dgm:t>
        <a:bodyPr/>
        <a:lstStyle/>
        <a:p>
          <a:endParaRPr lang="en-US"/>
        </a:p>
      </dgm:t>
    </dgm:pt>
    <dgm:pt modelId="{ADEE6A0F-9862-4BB3-9EE8-9BEA78F896D6}">
      <dgm:prSet custT="1"/>
      <dgm:spPr/>
      <dgm:t>
        <a:bodyPr/>
        <a:lstStyle/>
        <a:p>
          <a:r>
            <a:rPr lang="en-US" sz="2500" dirty="0"/>
            <a:t>Class Building</a:t>
          </a:r>
        </a:p>
      </dgm:t>
    </dgm:pt>
    <dgm:pt modelId="{63FD47FE-41BD-4201-91C4-BA23CA367E7A}" type="parTrans" cxnId="{A68CAA48-EE13-4F81-853D-C0307AE734C0}">
      <dgm:prSet/>
      <dgm:spPr/>
      <dgm:t>
        <a:bodyPr/>
        <a:lstStyle/>
        <a:p>
          <a:endParaRPr lang="en-US"/>
        </a:p>
      </dgm:t>
    </dgm:pt>
    <dgm:pt modelId="{7FD1C528-1F21-4667-88A8-EF22D3A41507}" type="sibTrans" cxnId="{A68CAA48-EE13-4F81-853D-C0307AE734C0}">
      <dgm:prSet/>
      <dgm:spPr/>
      <dgm:t>
        <a:bodyPr/>
        <a:lstStyle/>
        <a:p>
          <a:endParaRPr lang="en-US"/>
        </a:p>
      </dgm:t>
    </dgm:pt>
    <dgm:pt modelId="{5B43D579-0E0F-4195-92D0-89D3047E0D4A}">
      <dgm:prSet custT="1"/>
      <dgm:spPr/>
      <dgm:t>
        <a:bodyPr/>
        <a:lstStyle/>
        <a:p>
          <a:r>
            <a:rPr lang="en-US" sz="2500" dirty="0"/>
            <a:t>Classroom</a:t>
          </a:r>
        </a:p>
      </dgm:t>
    </dgm:pt>
    <dgm:pt modelId="{C832C569-CC98-49DD-9E5C-ACE9E1B962B7}" type="parTrans" cxnId="{3563E259-5FB2-4394-8096-2B4279EDD110}">
      <dgm:prSet/>
      <dgm:spPr/>
      <dgm:t>
        <a:bodyPr/>
        <a:lstStyle/>
        <a:p>
          <a:endParaRPr lang="en-US"/>
        </a:p>
      </dgm:t>
    </dgm:pt>
    <dgm:pt modelId="{96539D86-7BFC-4665-95FE-D147B80B80D8}" type="sibTrans" cxnId="{3563E259-5FB2-4394-8096-2B4279EDD110}">
      <dgm:prSet/>
      <dgm:spPr/>
      <dgm:t>
        <a:bodyPr/>
        <a:lstStyle/>
        <a:p>
          <a:endParaRPr lang="en-US"/>
        </a:p>
      </dgm:t>
    </dgm:pt>
    <dgm:pt modelId="{7B63157F-A284-4F0F-B1EB-AF55CA05F659}">
      <dgm:prSet custT="1"/>
      <dgm:spPr/>
      <dgm:t>
        <a:bodyPr/>
        <a:lstStyle/>
        <a:p>
          <a:r>
            <a:rPr lang="en-US" sz="2500" dirty="0"/>
            <a:t>Teacher Id</a:t>
          </a:r>
        </a:p>
      </dgm:t>
    </dgm:pt>
    <dgm:pt modelId="{341729B0-ACD1-4833-94BD-19D0C660A925}" type="parTrans" cxnId="{43B4C45F-C61E-4028-AC39-329BEE8AAFBE}">
      <dgm:prSet/>
      <dgm:spPr/>
      <dgm:t>
        <a:bodyPr/>
        <a:lstStyle/>
        <a:p>
          <a:endParaRPr lang="en-US"/>
        </a:p>
      </dgm:t>
    </dgm:pt>
    <dgm:pt modelId="{7E3883FF-169A-435E-B523-AA8E05504477}" type="sibTrans" cxnId="{43B4C45F-C61E-4028-AC39-329BEE8AAFBE}">
      <dgm:prSet/>
      <dgm:spPr/>
      <dgm:t>
        <a:bodyPr/>
        <a:lstStyle/>
        <a:p>
          <a:endParaRPr lang="en-US"/>
        </a:p>
      </dgm:t>
    </dgm:pt>
    <dgm:pt modelId="{C3086020-9606-4595-99F1-3ACA4CDE49E6}">
      <dgm:prSet/>
      <dgm:spPr/>
      <dgm:t>
        <a:bodyPr/>
        <a:lstStyle/>
        <a:p>
          <a:r>
            <a:rPr lang="en-US"/>
            <a:t>Student Schedule</a:t>
          </a:r>
        </a:p>
      </dgm:t>
    </dgm:pt>
    <dgm:pt modelId="{73FCADF2-99A4-436A-9593-1F7472717C55}" type="parTrans" cxnId="{DD32416B-5C9D-4289-9FA5-44B0224D835A}">
      <dgm:prSet/>
      <dgm:spPr/>
      <dgm:t>
        <a:bodyPr/>
        <a:lstStyle/>
        <a:p>
          <a:endParaRPr lang="en-US"/>
        </a:p>
      </dgm:t>
    </dgm:pt>
    <dgm:pt modelId="{FA93FD73-8C8B-4EC6-A952-7ABF30CB8883}" type="sibTrans" cxnId="{DD32416B-5C9D-4289-9FA5-44B0224D835A}">
      <dgm:prSet/>
      <dgm:spPr/>
      <dgm:t>
        <a:bodyPr/>
        <a:lstStyle/>
        <a:p>
          <a:endParaRPr lang="en-US"/>
        </a:p>
      </dgm:t>
    </dgm:pt>
    <dgm:pt modelId="{5A680C38-8AEA-4959-A188-EB0E40434412}">
      <dgm:prSet/>
      <dgm:spPr/>
      <dgm:t>
        <a:bodyPr/>
        <a:lstStyle/>
        <a:p>
          <a:r>
            <a:rPr lang="en-US"/>
            <a:t>Student Id</a:t>
          </a:r>
        </a:p>
      </dgm:t>
    </dgm:pt>
    <dgm:pt modelId="{C6E1A54E-C745-4880-A60E-DAF58DDCF2AD}" type="parTrans" cxnId="{F4D35AB0-7A7D-4337-B466-63C5A5351FD7}">
      <dgm:prSet/>
      <dgm:spPr/>
      <dgm:t>
        <a:bodyPr/>
        <a:lstStyle/>
        <a:p>
          <a:endParaRPr lang="en-US"/>
        </a:p>
      </dgm:t>
    </dgm:pt>
    <dgm:pt modelId="{3D275838-246F-418A-97C6-A0ABE116B763}" type="sibTrans" cxnId="{F4D35AB0-7A7D-4337-B466-63C5A5351FD7}">
      <dgm:prSet/>
      <dgm:spPr/>
      <dgm:t>
        <a:bodyPr/>
        <a:lstStyle/>
        <a:p>
          <a:endParaRPr lang="en-US"/>
        </a:p>
      </dgm:t>
    </dgm:pt>
    <dgm:pt modelId="{E2C8CEAD-B7BC-4E0E-9642-79AE77449BB6}">
      <dgm:prSet/>
      <dgm:spPr/>
      <dgm:t>
        <a:bodyPr/>
        <a:lstStyle/>
        <a:p>
          <a:r>
            <a:rPr lang="en-US"/>
            <a:t>Class Id</a:t>
          </a:r>
        </a:p>
      </dgm:t>
    </dgm:pt>
    <dgm:pt modelId="{58295AB4-D007-414F-A3B1-A672DB018F0B}" type="parTrans" cxnId="{E8B5EE9A-C241-434C-BCDF-503811645A20}">
      <dgm:prSet/>
      <dgm:spPr/>
      <dgm:t>
        <a:bodyPr/>
        <a:lstStyle/>
        <a:p>
          <a:endParaRPr lang="en-US"/>
        </a:p>
      </dgm:t>
    </dgm:pt>
    <dgm:pt modelId="{73AB98CE-F4DB-4445-92F8-ED9CEEF8F621}" type="sibTrans" cxnId="{E8B5EE9A-C241-434C-BCDF-503811645A20}">
      <dgm:prSet/>
      <dgm:spPr/>
      <dgm:t>
        <a:bodyPr/>
        <a:lstStyle/>
        <a:p>
          <a:endParaRPr lang="en-US"/>
        </a:p>
      </dgm:t>
    </dgm:pt>
    <dgm:pt modelId="{93E74636-2EB4-43DB-992B-533C6A67597C}">
      <dgm:prSet custT="1"/>
      <dgm:spPr/>
      <dgm:t>
        <a:bodyPr/>
        <a:lstStyle/>
        <a:p>
          <a:r>
            <a:rPr lang="en-US" sz="2300" dirty="0"/>
            <a:t>Name</a:t>
          </a:r>
        </a:p>
      </dgm:t>
    </dgm:pt>
    <dgm:pt modelId="{E8D340C5-ABCD-4CAC-88B6-716C207FA386}" type="sibTrans" cxnId="{D9524F6B-D3C7-4EA6-95C3-87BF1829BB29}">
      <dgm:prSet/>
      <dgm:spPr/>
      <dgm:t>
        <a:bodyPr/>
        <a:lstStyle/>
        <a:p>
          <a:endParaRPr lang="en-US"/>
        </a:p>
      </dgm:t>
    </dgm:pt>
    <dgm:pt modelId="{E0804E68-9450-46F8-99B0-0554649121EF}" type="parTrans" cxnId="{D9524F6B-D3C7-4EA6-95C3-87BF1829BB29}">
      <dgm:prSet/>
      <dgm:spPr/>
      <dgm:t>
        <a:bodyPr/>
        <a:lstStyle/>
        <a:p>
          <a:endParaRPr lang="en-US"/>
        </a:p>
      </dgm:t>
    </dgm:pt>
    <dgm:pt modelId="{A462C773-0031-490B-B612-92C97606619D}">
      <dgm:prSet custT="1"/>
      <dgm:spPr/>
      <dgm:t>
        <a:bodyPr/>
        <a:lstStyle/>
        <a:p>
          <a:r>
            <a:rPr lang="en-US" sz="2300" dirty="0"/>
            <a:t>Email</a:t>
          </a:r>
        </a:p>
      </dgm:t>
    </dgm:pt>
    <dgm:pt modelId="{893D405E-6E9C-47D6-849D-D4DC987D86E9}" type="sibTrans" cxnId="{56DE5CB7-3597-47F7-B9C0-D889B0E55C06}">
      <dgm:prSet/>
      <dgm:spPr/>
      <dgm:t>
        <a:bodyPr/>
        <a:lstStyle/>
        <a:p>
          <a:endParaRPr lang="en-US"/>
        </a:p>
      </dgm:t>
    </dgm:pt>
    <dgm:pt modelId="{F46F7269-CCED-4823-ABE8-56B251C36D5D}" type="parTrans" cxnId="{56DE5CB7-3597-47F7-B9C0-D889B0E55C06}">
      <dgm:prSet/>
      <dgm:spPr/>
      <dgm:t>
        <a:bodyPr/>
        <a:lstStyle/>
        <a:p>
          <a:endParaRPr lang="en-US"/>
        </a:p>
      </dgm:t>
    </dgm:pt>
    <dgm:pt modelId="{290A6875-EEB0-46A1-BE02-43C2FCE6B1B0}">
      <dgm:prSet custT="1"/>
      <dgm:spPr/>
      <dgm:t>
        <a:bodyPr/>
        <a:lstStyle/>
        <a:p>
          <a:r>
            <a:rPr lang="en-US" sz="2300" dirty="0"/>
            <a:t>Phone Number</a:t>
          </a:r>
        </a:p>
      </dgm:t>
    </dgm:pt>
    <dgm:pt modelId="{1E3E0268-1C3F-4106-BB9C-8EE83E7DF149}" type="sibTrans" cxnId="{D35EA90A-B893-4EBE-A0E4-7C40D2C171CA}">
      <dgm:prSet/>
      <dgm:spPr/>
      <dgm:t>
        <a:bodyPr/>
        <a:lstStyle/>
        <a:p>
          <a:endParaRPr lang="en-US"/>
        </a:p>
      </dgm:t>
    </dgm:pt>
    <dgm:pt modelId="{48C98C76-692D-4A7E-BE6D-82AB74F4B09A}" type="parTrans" cxnId="{D35EA90A-B893-4EBE-A0E4-7C40D2C171CA}">
      <dgm:prSet/>
      <dgm:spPr/>
      <dgm:t>
        <a:bodyPr/>
        <a:lstStyle/>
        <a:p>
          <a:endParaRPr lang="en-US"/>
        </a:p>
      </dgm:t>
    </dgm:pt>
    <dgm:pt modelId="{73AE4FD3-51C9-4B26-97B2-3CB25E821263}" type="pres">
      <dgm:prSet presAssocID="{260BBB1E-A2D3-4999-95E9-8C624641797E}" presName="Name0" presStyleCnt="0">
        <dgm:presLayoutVars>
          <dgm:dir/>
          <dgm:animLvl val="lvl"/>
          <dgm:resizeHandles val="exact"/>
        </dgm:presLayoutVars>
      </dgm:prSet>
      <dgm:spPr/>
    </dgm:pt>
    <dgm:pt modelId="{6F3A985A-535A-4405-88CB-CCE23B3CE235}" type="pres">
      <dgm:prSet presAssocID="{C3086020-9606-4595-99F1-3ACA4CDE49E6}" presName="composite" presStyleCnt="0"/>
      <dgm:spPr/>
    </dgm:pt>
    <dgm:pt modelId="{0843D9FF-1165-4A00-88EC-FC3F7D883518}" type="pres">
      <dgm:prSet presAssocID="{C3086020-9606-4595-99F1-3ACA4CDE49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D79411C-3155-4D9F-B475-E92A75BA820D}" type="pres">
      <dgm:prSet presAssocID="{C3086020-9606-4595-99F1-3ACA4CDE49E6}" presName="desTx" presStyleLbl="alignAccFollowNode1" presStyleIdx="0" presStyleCnt="4">
        <dgm:presLayoutVars>
          <dgm:bulletEnabled val="1"/>
        </dgm:presLayoutVars>
      </dgm:prSet>
      <dgm:spPr/>
    </dgm:pt>
    <dgm:pt modelId="{5B7F04EB-D58B-4C9C-A848-D6E1E7FA71A9}" type="pres">
      <dgm:prSet presAssocID="{FA93FD73-8C8B-4EC6-A952-7ABF30CB8883}" presName="space" presStyleCnt="0"/>
      <dgm:spPr/>
    </dgm:pt>
    <dgm:pt modelId="{A5EB93E5-E67A-4FE2-B69C-7773C66B50AE}" type="pres">
      <dgm:prSet presAssocID="{8A1FA36D-E993-4724-9165-01EA7E30D076}" presName="composite" presStyleCnt="0"/>
      <dgm:spPr/>
    </dgm:pt>
    <dgm:pt modelId="{37F88DA9-E261-4525-992F-8ABBFE39A93B}" type="pres">
      <dgm:prSet presAssocID="{8A1FA36D-E993-4724-9165-01EA7E30D07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C7815CA-6686-4750-B085-50DFFBC55132}" type="pres">
      <dgm:prSet presAssocID="{8A1FA36D-E993-4724-9165-01EA7E30D076}" presName="desTx" presStyleLbl="alignAccFollowNode1" presStyleIdx="1" presStyleCnt="4">
        <dgm:presLayoutVars>
          <dgm:bulletEnabled val="1"/>
        </dgm:presLayoutVars>
      </dgm:prSet>
      <dgm:spPr/>
    </dgm:pt>
    <dgm:pt modelId="{5C104D54-BD20-4912-BEF1-BB1E3BE9AEAF}" type="pres">
      <dgm:prSet presAssocID="{66F8FB39-A900-45C9-88CD-A7575C5F01EF}" presName="space" presStyleCnt="0"/>
      <dgm:spPr/>
    </dgm:pt>
    <dgm:pt modelId="{C84F06A3-50F4-402E-85AA-F4C23CEAE45D}" type="pres">
      <dgm:prSet presAssocID="{E9CBA8C7-2E0E-48F0-8B1A-1D21A48E686C}" presName="composite" presStyleCnt="0"/>
      <dgm:spPr/>
    </dgm:pt>
    <dgm:pt modelId="{A59B381E-C8E4-48E5-B20C-7487D2017426}" type="pres">
      <dgm:prSet presAssocID="{E9CBA8C7-2E0E-48F0-8B1A-1D21A48E686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D68F3A0-2831-459D-AB6D-741A57C99609}" type="pres">
      <dgm:prSet presAssocID="{E9CBA8C7-2E0E-48F0-8B1A-1D21A48E686C}" presName="desTx" presStyleLbl="alignAccFollowNode1" presStyleIdx="2" presStyleCnt="4">
        <dgm:presLayoutVars>
          <dgm:bulletEnabled val="1"/>
        </dgm:presLayoutVars>
      </dgm:prSet>
      <dgm:spPr/>
    </dgm:pt>
    <dgm:pt modelId="{539E3C0A-0F6B-45A9-AE7C-F023E5B08A15}" type="pres">
      <dgm:prSet presAssocID="{CC3A52FD-C627-44FE-9D9D-0AAB2B47618A}" presName="space" presStyleCnt="0"/>
      <dgm:spPr/>
    </dgm:pt>
    <dgm:pt modelId="{15ED615F-34CC-405E-829D-BAAA7744C941}" type="pres">
      <dgm:prSet presAssocID="{A53439C0-E2C6-4ECB-8A39-EEBBA870AA6A}" presName="composite" presStyleCnt="0"/>
      <dgm:spPr/>
    </dgm:pt>
    <dgm:pt modelId="{18E91467-0237-4ED3-8215-BAF97696F34C}" type="pres">
      <dgm:prSet presAssocID="{A53439C0-E2C6-4ECB-8A39-EEBBA870AA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C6BF94A-B0CE-4AAB-85D0-63846AE71545}" type="pres">
      <dgm:prSet presAssocID="{A53439C0-E2C6-4ECB-8A39-EEBBA870AA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35EA90A-B893-4EBE-A0E4-7C40D2C171CA}" srcId="{A53439C0-E2C6-4ECB-8A39-EEBBA870AA6A}" destId="{290A6875-EEB0-46A1-BE02-43C2FCE6B1B0}" srcOrd="3" destOrd="0" parTransId="{48C98C76-692D-4A7E-BE6D-82AB74F4B09A}" sibTransId="{1E3E0268-1C3F-4106-BB9C-8EE83E7DF149}"/>
    <dgm:cxn modelId="{B13FFE1C-4F86-4CBF-8E20-A950844E7AAF}" type="presOf" srcId="{E9CBA8C7-2E0E-48F0-8B1A-1D21A48E686C}" destId="{A59B381E-C8E4-48E5-B20C-7487D2017426}" srcOrd="0" destOrd="0" presId="urn:microsoft.com/office/officeart/2005/8/layout/hList1"/>
    <dgm:cxn modelId="{2B227521-FAB4-4D23-B3B9-A3A1902CB219}" type="presOf" srcId="{99BE8860-7B66-4816-9A02-8D78A0D76DDB}" destId="{7C7815CA-6686-4750-B085-50DFFBC55132}" srcOrd="0" destOrd="5" presId="urn:microsoft.com/office/officeart/2005/8/layout/hList1"/>
    <dgm:cxn modelId="{43B4C45F-C61E-4028-AC39-329BEE8AAFBE}" srcId="{E9CBA8C7-2E0E-48F0-8B1A-1D21A48E686C}" destId="{7B63157F-A284-4F0F-B1EB-AF55CA05F659}" srcOrd="5" destOrd="0" parTransId="{341729B0-ACD1-4833-94BD-19D0C660A925}" sibTransId="{7E3883FF-169A-435E-B523-AA8E05504477}"/>
    <dgm:cxn modelId="{FD304F41-0C21-4041-A198-905439518997}" srcId="{8A1FA36D-E993-4724-9165-01EA7E30D076}" destId="{C13E2282-9CC0-4C70-8630-5378442649A6}" srcOrd="2" destOrd="0" parTransId="{B4E2ED4E-80B3-45F1-B124-2581CFEED67B}" sibTransId="{DC181AB8-AF09-43EB-A06B-4D3000EA06CD}"/>
    <dgm:cxn modelId="{5B199E61-67E3-4BC9-A719-4D8FAECA99F2}" srcId="{8A1FA36D-E993-4724-9165-01EA7E30D076}" destId="{99BE8860-7B66-4816-9A02-8D78A0D76DDB}" srcOrd="5" destOrd="0" parTransId="{5AE170D6-7910-403F-8C07-21993CFD0065}" sibTransId="{865A8A85-FB01-424D-BD6C-88662E74EE0F}"/>
    <dgm:cxn modelId="{C7935648-DAD1-4DA6-B757-C773E61EE715}" type="presOf" srcId="{7485FE2D-A30F-4625-911A-B139C6CD940A}" destId="{CD68F3A0-2831-459D-AB6D-741A57C99609}" srcOrd="0" destOrd="0" presId="urn:microsoft.com/office/officeart/2005/8/layout/hList1"/>
    <dgm:cxn modelId="{A68CAA48-EE13-4F81-853D-C0307AE734C0}" srcId="{E9CBA8C7-2E0E-48F0-8B1A-1D21A48E686C}" destId="{ADEE6A0F-9862-4BB3-9EE8-9BEA78F896D6}" srcOrd="3" destOrd="0" parTransId="{63FD47FE-41BD-4201-91C4-BA23CA367E7A}" sibTransId="{7FD1C528-1F21-4667-88A8-EF22D3A41507}"/>
    <dgm:cxn modelId="{7A814569-C92F-4DB6-A262-59290244EBD3}" srcId="{E9CBA8C7-2E0E-48F0-8B1A-1D21A48E686C}" destId="{D9F1A119-05A8-427A-94E4-7DED002AB0CA}" srcOrd="1" destOrd="0" parTransId="{E1A7086E-D178-41D4-A4E2-6654791F7EA3}" sibTransId="{350720BB-0AEC-4A1B-8BD1-BFC2C9F0219F}"/>
    <dgm:cxn modelId="{6826176B-1698-4BF4-BC50-7FCAC4636AD1}" srcId="{8A1FA36D-E993-4724-9165-01EA7E30D076}" destId="{505FB6BC-8C33-48B4-AF8A-FB4BF9BA3ACB}" srcOrd="0" destOrd="0" parTransId="{CF89E21D-7DC2-419F-9BA1-DD9988E6D706}" sibTransId="{E024B802-C362-4B0E-BADA-6AD90DCC324B}"/>
    <dgm:cxn modelId="{F1F7306B-C1E0-415B-B5BB-633598B1EBDE}" srcId="{8A1FA36D-E993-4724-9165-01EA7E30D076}" destId="{215C76C1-354B-413A-B905-A529DDC173BF}" srcOrd="1" destOrd="0" parTransId="{7521348D-38B5-49E7-8DA6-1B01DE0453DC}" sibTransId="{CD27D56C-582A-421D-9894-46C252119B91}"/>
    <dgm:cxn modelId="{DD32416B-5C9D-4289-9FA5-44B0224D835A}" srcId="{260BBB1E-A2D3-4999-95E9-8C624641797E}" destId="{C3086020-9606-4595-99F1-3ACA4CDE49E6}" srcOrd="0" destOrd="0" parTransId="{73FCADF2-99A4-436A-9593-1F7472717C55}" sibTransId="{FA93FD73-8C8B-4EC6-A952-7ABF30CB8883}"/>
    <dgm:cxn modelId="{D9524F6B-D3C7-4EA6-95C3-87BF1829BB29}" srcId="{A53439C0-E2C6-4ECB-8A39-EEBBA870AA6A}" destId="{93E74636-2EB4-43DB-992B-533C6A67597C}" srcOrd="1" destOrd="0" parTransId="{E0804E68-9450-46F8-99B0-0554649121EF}" sibTransId="{E8D340C5-ABCD-4CAC-88B6-716C207FA386}"/>
    <dgm:cxn modelId="{F8DE506E-DE2C-43D8-BF9A-50485CE5FD10}" type="presOf" srcId="{7B63157F-A284-4F0F-B1EB-AF55CA05F659}" destId="{CD68F3A0-2831-459D-AB6D-741A57C99609}" srcOrd="0" destOrd="5" presId="urn:microsoft.com/office/officeart/2005/8/layout/hList1"/>
    <dgm:cxn modelId="{2C6B2151-429E-49D3-99B5-F23FE1D6983C}" srcId="{A53439C0-E2C6-4ECB-8A39-EEBBA870AA6A}" destId="{BB9D4AD0-5157-4DEE-BFD8-63B7B78C4AFB}" srcOrd="0" destOrd="0" parTransId="{81462738-F18D-4EAA-9CB4-3379D5C6172D}" sibTransId="{0BB0135E-5E5D-4AB7-90E1-C58729245806}"/>
    <dgm:cxn modelId="{7CCF2252-96B6-4B1F-B612-121CAA1562FB}" type="presOf" srcId="{8A1FA36D-E993-4724-9165-01EA7E30D076}" destId="{37F88DA9-E261-4525-992F-8ABBFE39A93B}" srcOrd="0" destOrd="0" presId="urn:microsoft.com/office/officeart/2005/8/layout/hList1"/>
    <dgm:cxn modelId="{3CF1F772-ADB0-49B0-B16A-DA8F64FFD04F}" type="presOf" srcId="{D9F1A119-05A8-427A-94E4-7DED002AB0CA}" destId="{CD68F3A0-2831-459D-AB6D-741A57C99609}" srcOrd="0" destOrd="1" presId="urn:microsoft.com/office/officeart/2005/8/layout/hList1"/>
    <dgm:cxn modelId="{F8156076-20D9-468A-951C-4AEE4481720D}" type="presOf" srcId="{215C76C1-354B-413A-B905-A529DDC173BF}" destId="{7C7815CA-6686-4750-B085-50DFFBC55132}" srcOrd="0" destOrd="1" presId="urn:microsoft.com/office/officeart/2005/8/layout/hList1"/>
    <dgm:cxn modelId="{57AB5859-6A31-40ED-8332-EC1EFCC2C5B8}" type="presOf" srcId="{A462C773-0031-490B-B612-92C97606619D}" destId="{3C6BF94A-B0CE-4AAB-85D0-63846AE71545}" srcOrd="0" destOrd="2" presId="urn:microsoft.com/office/officeart/2005/8/layout/hList1"/>
    <dgm:cxn modelId="{3563E259-5FB2-4394-8096-2B4279EDD110}" srcId="{E9CBA8C7-2E0E-48F0-8B1A-1D21A48E686C}" destId="{5B43D579-0E0F-4195-92D0-89D3047E0D4A}" srcOrd="4" destOrd="0" parTransId="{C832C569-CC98-49DD-9E5C-ACE9E1B962B7}" sibTransId="{96539D86-7BFC-4665-95FE-D147B80B80D8}"/>
    <dgm:cxn modelId="{98B4265A-F468-4B05-902E-7EF6315D86B9}" srcId="{260BBB1E-A2D3-4999-95E9-8C624641797E}" destId="{E9CBA8C7-2E0E-48F0-8B1A-1D21A48E686C}" srcOrd="2" destOrd="0" parTransId="{9B769F3A-1E73-40AE-AAD9-B0BE2F0F1DDA}" sibTransId="{CC3A52FD-C627-44FE-9D9D-0AAB2B47618A}"/>
    <dgm:cxn modelId="{FB0F0388-A8EA-4509-AE3C-6FBB5F58ABD5}" type="presOf" srcId="{E2C8CEAD-B7BC-4E0E-9642-79AE77449BB6}" destId="{6D79411C-3155-4D9F-B475-E92A75BA820D}" srcOrd="0" destOrd="1" presId="urn:microsoft.com/office/officeart/2005/8/layout/hList1"/>
    <dgm:cxn modelId="{FB4C8A8A-702D-4B3E-B141-DB91A81758E5}" type="presOf" srcId="{B4B43C64-E4E7-40EB-8351-09554B664C23}" destId="{7C7815CA-6686-4750-B085-50DFFBC55132}" srcOrd="0" destOrd="3" presId="urn:microsoft.com/office/officeart/2005/8/layout/hList1"/>
    <dgm:cxn modelId="{44901091-41A6-408D-AD59-5D3D6A1E7D4A}" type="presOf" srcId="{ADEE6A0F-9862-4BB3-9EE8-9BEA78F896D6}" destId="{CD68F3A0-2831-459D-AB6D-741A57C99609}" srcOrd="0" destOrd="3" presId="urn:microsoft.com/office/officeart/2005/8/layout/hList1"/>
    <dgm:cxn modelId="{55F65992-C326-441E-8120-C56221E572AF}" type="presOf" srcId="{5A680C38-8AEA-4959-A188-EB0E40434412}" destId="{6D79411C-3155-4D9F-B475-E92A75BA820D}" srcOrd="0" destOrd="0" presId="urn:microsoft.com/office/officeart/2005/8/layout/hList1"/>
    <dgm:cxn modelId="{D0331198-25C9-4434-9CA0-03BA9E376CA8}" srcId="{8A1FA36D-E993-4724-9165-01EA7E30D076}" destId="{B4B43C64-E4E7-40EB-8351-09554B664C23}" srcOrd="3" destOrd="0" parTransId="{AFD4A265-728D-4E52-991F-557D0DDB369A}" sibTransId="{A562927A-0752-4F8A-BA35-D4DE9A7BF1E6}"/>
    <dgm:cxn modelId="{E8B5EE9A-C241-434C-BCDF-503811645A20}" srcId="{C3086020-9606-4595-99F1-3ACA4CDE49E6}" destId="{E2C8CEAD-B7BC-4E0E-9642-79AE77449BB6}" srcOrd="1" destOrd="0" parTransId="{58295AB4-D007-414F-A3B1-A672DB018F0B}" sibTransId="{73AB98CE-F4DB-4445-92F8-ED9CEEF8F621}"/>
    <dgm:cxn modelId="{2EB528A0-7F2F-4456-ADA5-67A7056D9B3D}" type="presOf" srcId="{505FB6BC-8C33-48B4-AF8A-FB4BF9BA3ACB}" destId="{7C7815CA-6686-4750-B085-50DFFBC55132}" srcOrd="0" destOrd="0" presId="urn:microsoft.com/office/officeart/2005/8/layout/hList1"/>
    <dgm:cxn modelId="{2778B8A9-A573-4FDD-A7DF-ED8B20E42EB4}" srcId="{260BBB1E-A2D3-4999-95E9-8C624641797E}" destId="{8A1FA36D-E993-4724-9165-01EA7E30D076}" srcOrd="1" destOrd="0" parTransId="{505C44B4-66CB-4467-AD93-9412098DF5C2}" sibTransId="{66F8FB39-A900-45C9-88CD-A7575C5F01EF}"/>
    <dgm:cxn modelId="{74E2B9A9-3958-461B-A297-79D30D95B278}" type="presOf" srcId="{260BBB1E-A2D3-4999-95E9-8C624641797E}" destId="{73AE4FD3-51C9-4B26-97B2-3CB25E821263}" srcOrd="0" destOrd="0" presId="urn:microsoft.com/office/officeart/2005/8/layout/hList1"/>
    <dgm:cxn modelId="{13305DAE-70C1-4D52-AD40-B5D90214B501}" srcId="{E9CBA8C7-2E0E-48F0-8B1A-1D21A48E686C}" destId="{1BB0CCC4-5139-4EA3-94FC-E9A1DE2C7DE8}" srcOrd="2" destOrd="0" parTransId="{3C550507-1694-425D-9FF1-DD51D5AA8487}" sibTransId="{022FAED4-9FC4-4A7D-997A-234AFA3A9B7E}"/>
    <dgm:cxn modelId="{F4D35AB0-7A7D-4337-B466-63C5A5351FD7}" srcId="{C3086020-9606-4595-99F1-3ACA4CDE49E6}" destId="{5A680C38-8AEA-4959-A188-EB0E40434412}" srcOrd="0" destOrd="0" parTransId="{C6E1A54E-C745-4880-A60E-DAF58DDCF2AD}" sibTransId="{3D275838-246F-418A-97C6-A0ABE116B763}"/>
    <dgm:cxn modelId="{56DE5CB7-3597-47F7-B9C0-D889B0E55C06}" srcId="{A53439C0-E2C6-4ECB-8A39-EEBBA870AA6A}" destId="{A462C773-0031-490B-B612-92C97606619D}" srcOrd="2" destOrd="0" parTransId="{F46F7269-CCED-4823-ABE8-56B251C36D5D}" sibTransId="{893D405E-6E9C-47D6-849D-D4DC987D86E9}"/>
    <dgm:cxn modelId="{BFEBE6B7-71FA-4DB5-A8CD-773D886EAEA0}" type="presOf" srcId="{BB9D4AD0-5157-4DEE-BFD8-63B7B78C4AFB}" destId="{3C6BF94A-B0CE-4AAB-85D0-63846AE71545}" srcOrd="0" destOrd="0" presId="urn:microsoft.com/office/officeart/2005/8/layout/hList1"/>
    <dgm:cxn modelId="{15FD1FC2-896A-4E53-8D1A-FC8C8B4FADF2}" srcId="{8A1FA36D-E993-4724-9165-01EA7E30D076}" destId="{12D9A5FA-926D-4040-87A0-57287331911E}" srcOrd="4" destOrd="0" parTransId="{B77D0C90-0A2B-4291-97A2-BF0E88B37731}" sibTransId="{F844BE80-2634-438C-ADE3-05955ECE521B}"/>
    <dgm:cxn modelId="{20C320C2-2525-4C57-A0DA-243ABCEF397B}" type="presOf" srcId="{12D9A5FA-926D-4040-87A0-57287331911E}" destId="{7C7815CA-6686-4750-B085-50DFFBC55132}" srcOrd="0" destOrd="4" presId="urn:microsoft.com/office/officeart/2005/8/layout/hList1"/>
    <dgm:cxn modelId="{F1BE82CA-0E85-438E-93C0-9FDD93919691}" srcId="{260BBB1E-A2D3-4999-95E9-8C624641797E}" destId="{A53439C0-E2C6-4ECB-8A39-EEBBA870AA6A}" srcOrd="3" destOrd="0" parTransId="{B769E61F-0A9B-4557-A003-131191EB2D2D}" sibTransId="{326CB97C-326F-4A32-BDC3-903013E68FFA}"/>
    <dgm:cxn modelId="{65AC96CB-9925-413B-A519-62CC07BFC0E2}" type="presOf" srcId="{C13E2282-9CC0-4C70-8630-5378442649A6}" destId="{7C7815CA-6686-4750-B085-50DFFBC55132}" srcOrd="0" destOrd="2" presId="urn:microsoft.com/office/officeart/2005/8/layout/hList1"/>
    <dgm:cxn modelId="{1454DACC-52D4-499A-A0D5-B6F3C5D25C09}" type="presOf" srcId="{290A6875-EEB0-46A1-BE02-43C2FCE6B1B0}" destId="{3C6BF94A-B0CE-4AAB-85D0-63846AE71545}" srcOrd="0" destOrd="3" presId="urn:microsoft.com/office/officeart/2005/8/layout/hList1"/>
    <dgm:cxn modelId="{695822CE-B608-49C7-8C0F-12E9E6FFF9A6}" type="presOf" srcId="{C3086020-9606-4595-99F1-3ACA4CDE49E6}" destId="{0843D9FF-1165-4A00-88EC-FC3F7D883518}" srcOrd="0" destOrd="0" presId="urn:microsoft.com/office/officeart/2005/8/layout/hList1"/>
    <dgm:cxn modelId="{18BC9FDC-69C1-459C-8F22-2F290A6955F8}" type="presOf" srcId="{93E74636-2EB4-43DB-992B-533C6A67597C}" destId="{3C6BF94A-B0CE-4AAB-85D0-63846AE71545}" srcOrd="0" destOrd="1" presId="urn:microsoft.com/office/officeart/2005/8/layout/hList1"/>
    <dgm:cxn modelId="{D85BB4DC-694F-41E2-B125-49AFBEFDD65E}" srcId="{E9CBA8C7-2E0E-48F0-8B1A-1D21A48E686C}" destId="{7485FE2D-A30F-4625-911A-B139C6CD940A}" srcOrd="0" destOrd="0" parTransId="{0BB3A114-FB23-4A6A-A00C-2CA31A605A5F}" sibTransId="{DBC341C5-089A-4916-A183-725EB1466B96}"/>
    <dgm:cxn modelId="{FB7BF0DE-9149-4EA6-ABBC-D9145CBB932B}" type="presOf" srcId="{A53439C0-E2C6-4ECB-8A39-EEBBA870AA6A}" destId="{18E91467-0237-4ED3-8215-BAF97696F34C}" srcOrd="0" destOrd="0" presId="urn:microsoft.com/office/officeart/2005/8/layout/hList1"/>
    <dgm:cxn modelId="{1966EDE4-AFFA-42DD-89C2-D6EF1979F90D}" type="presOf" srcId="{5B43D579-0E0F-4195-92D0-89D3047E0D4A}" destId="{CD68F3A0-2831-459D-AB6D-741A57C99609}" srcOrd="0" destOrd="4" presId="urn:microsoft.com/office/officeart/2005/8/layout/hList1"/>
    <dgm:cxn modelId="{822A1FE9-9F63-462B-AA54-066EFC71CC7A}" type="presOf" srcId="{1BB0CCC4-5139-4EA3-94FC-E9A1DE2C7DE8}" destId="{CD68F3A0-2831-459D-AB6D-741A57C99609}" srcOrd="0" destOrd="2" presId="urn:microsoft.com/office/officeart/2005/8/layout/hList1"/>
    <dgm:cxn modelId="{931C54F3-0AB5-48C2-934B-F4DF9EB2E028}" type="presParOf" srcId="{73AE4FD3-51C9-4B26-97B2-3CB25E821263}" destId="{6F3A985A-535A-4405-88CB-CCE23B3CE235}" srcOrd="0" destOrd="0" presId="urn:microsoft.com/office/officeart/2005/8/layout/hList1"/>
    <dgm:cxn modelId="{C7021ABF-86B3-44EE-A646-A378951EA011}" type="presParOf" srcId="{6F3A985A-535A-4405-88CB-CCE23B3CE235}" destId="{0843D9FF-1165-4A00-88EC-FC3F7D883518}" srcOrd="0" destOrd="0" presId="urn:microsoft.com/office/officeart/2005/8/layout/hList1"/>
    <dgm:cxn modelId="{928A93FD-7B7A-48C9-9653-9D5E3908F386}" type="presParOf" srcId="{6F3A985A-535A-4405-88CB-CCE23B3CE235}" destId="{6D79411C-3155-4D9F-B475-E92A75BA820D}" srcOrd="1" destOrd="0" presId="urn:microsoft.com/office/officeart/2005/8/layout/hList1"/>
    <dgm:cxn modelId="{F2068D63-6301-4D4F-BABE-F69AB82D3D32}" type="presParOf" srcId="{73AE4FD3-51C9-4B26-97B2-3CB25E821263}" destId="{5B7F04EB-D58B-4C9C-A848-D6E1E7FA71A9}" srcOrd="1" destOrd="0" presId="urn:microsoft.com/office/officeart/2005/8/layout/hList1"/>
    <dgm:cxn modelId="{69F5A5BD-3A7C-4CEB-82A4-118431D7A54D}" type="presParOf" srcId="{73AE4FD3-51C9-4B26-97B2-3CB25E821263}" destId="{A5EB93E5-E67A-4FE2-B69C-7773C66B50AE}" srcOrd="2" destOrd="0" presId="urn:microsoft.com/office/officeart/2005/8/layout/hList1"/>
    <dgm:cxn modelId="{71CE223A-F704-44E6-9F9D-ECF7DCEB8057}" type="presParOf" srcId="{A5EB93E5-E67A-4FE2-B69C-7773C66B50AE}" destId="{37F88DA9-E261-4525-992F-8ABBFE39A93B}" srcOrd="0" destOrd="0" presId="urn:microsoft.com/office/officeart/2005/8/layout/hList1"/>
    <dgm:cxn modelId="{36A93CCE-CBDD-4BC0-A8CB-5038065BEDBA}" type="presParOf" srcId="{A5EB93E5-E67A-4FE2-B69C-7773C66B50AE}" destId="{7C7815CA-6686-4750-B085-50DFFBC55132}" srcOrd="1" destOrd="0" presId="urn:microsoft.com/office/officeart/2005/8/layout/hList1"/>
    <dgm:cxn modelId="{913773E9-68CC-42D5-9174-9A6FF1820E43}" type="presParOf" srcId="{73AE4FD3-51C9-4B26-97B2-3CB25E821263}" destId="{5C104D54-BD20-4912-BEF1-BB1E3BE9AEAF}" srcOrd="3" destOrd="0" presId="urn:microsoft.com/office/officeart/2005/8/layout/hList1"/>
    <dgm:cxn modelId="{26022CF1-7489-4AFF-AA38-D445626C460F}" type="presParOf" srcId="{73AE4FD3-51C9-4B26-97B2-3CB25E821263}" destId="{C84F06A3-50F4-402E-85AA-F4C23CEAE45D}" srcOrd="4" destOrd="0" presId="urn:microsoft.com/office/officeart/2005/8/layout/hList1"/>
    <dgm:cxn modelId="{4625BE18-BE8D-4251-A06A-EFF2546F4D8C}" type="presParOf" srcId="{C84F06A3-50F4-402E-85AA-F4C23CEAE45D}" destId="{A59B381E-C8E4-48E5-B20C-7487D2017426}" srcOrd="0" destOrd="0" presId="urn:microsoft.com/office/officeart/2005/8/layout/hList1"/>
    <dgm:cxn modelId="{376ADD78-3573-4D58-B46B-640D44B61FF4}" type="presParOf" srcId="{C84F06A3-50F4-402E-85AA-F4C23CEAE45D}" destId="{CD68F3A0-2831-459D-AB6D-741A57C99609}" srcOrd="1" destOrd="0" presId="urn:microsoft.com/office/officeart/2005/8/layout/hList1"/>
    <dgm:cxn modelId="{629D1BD4-272E-4A6B-B52B-389B4B66EC89}" type="presParOf" srcId="{73AE4FD3-51C9-4B26-97B2-3CB25E821263}" destId="{539E3C0A-0F6B-45A9-AE7C-F023E5B08A15}" srcOrd="5" destOrd="0" presId="urn:microsoft.com/office/officeart/2005/8/layout/hList1"/>
    <dgm:cxn modelId="{1D7ED276-1D50-4716-9C6F-581F6E895E30}" type="presParOf" srcId="{73AE4FD3-51C9-4B26-97B2-3CB25E821263}" destId="{15ED615F-34CC-405E-829D-BAAA7744C941}" srcOrd="6" destOrd="0" presId="urn:microsoft.com/office/officeart/2005/8/layout/hList1"/>
    <dgm:cxn modelId="{1CCA568B-4F1C-4B4C-BF6D-754D5446C57A}" type="presParOf" srcId="{15ED615F-34CC-405E-829D-BAAA7744C941}" destId="{18E91467-0237-4ED3-8215-BAF97696F34C}" srcOrd="0" destOrd="0" presId="urn:microsoft.com/office/officeart/2005/8/layout/hList1"/>
    <dgm:cxn modelId="{C2177731-F50A-49CC-9807-47A87029DCBD}" type="presParOf" srcId="{15ED615F-34CC-405E-829D-BAAA7744C941}" destId="{3C6BF94A-B0CE-4AAB-85D0-63846AE715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3D9FF-1165-4A00-88EC-FC3F7D883518}">
      <dsp:nvSpPr>
        <dsp:cNvPr id="0" name=""/>
        <dsp:cNvSpPr/>
      </dsp:nvSpPr>
      <dsp:spPr>
        <a:xfrm>
          <a:off x="3953" y="254352"/>
          <a:ext cx="2377306" cy="938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Student Schedule</a:t>
          </a:r>
        </a:p>
      </dsp:txBody>
      <dsp:txXfrm>
        <a:off x="3953" y="254352"/>
        <a:ext cx="2377306" cy="938289"/>
      </dsp:txXfrm>
    </dsp:sp>
    <dsp:sp modelId="{6D79411C-3155-4D9F-B475-E92A75BA820D}">
      <dsp:nvSpPr>
        <dsp:cNvPr id="0" name=""/>
        <dsp:cNvSpPr/>
      </dsp:nvSpPr>
      <dsp:spPr>
        <a:xfrm>
          <a:off x="3953" y="1192642"/>
          <a:ext cx="2377306" cy="27299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Student Id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Class Id</a:t>
          </a:r>
        </a:p>
      </dsp:txBody>
      <dsp:txXfrm>
        <a:off x="3953" y="1192642"/>
        <a:ext cx="2377306" cy="2729902"/>
      </dsp:txXfrm>
    </dsp:sp>
    <dsp:sp modelId="{37F88DA9-E261-4525-992F-8ABBFE39A93B}">
      <dsp:nvSpPr>
        <dsp:cNvPr id="0" name=""/>
        <dsp:cNvSpPr/>
      </dsp:nvSpPr>
      <dsp:spPr>
        <a:xfrm>
          <a:off x="2714082" y="254352"/>
          <a:ext cx="2377306" cy="938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Student Info</a:t>
          </a:r>
        </a:p>
      </dsp:txBody>
      <dsp:txXfrm>
        <a:off x="2714082" y="254352"/>
        <a:ext cx="2377306" cy="938289"/>
      </dsp:txXfrm>
    </dsp:sp>
    <dsp:sp modelId="{7C7815CA-6686-4750-B085-50DFFBC55132}">
      <dsp:nvSpPr>
        <dsp:cNvPr id="0" name=""/>
        <dsp:cNvSpPr/>
      </dsp:nvSpPr>
      <dsp:spPr>
        <a:xfrm>
          <a:off x="2714082" y="1192642"/>
          <a:ext cx="2377306" cy="27299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Student Id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Student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Username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Email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Phone Number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Password</a:t>
          </a:r>
        </a:p>
      </dsp:txBody>
      <dsp:txXfrm>
        <a:off x="2714082" y="1192642"/>
        <a:ext cx="2377306" cy="2729902"/>
      </dsp:txXfrm>
    </dsp:sp>
    <dsp:sp modelId="{A59B381E-C8E4-48E5-B20C-7487D2017426}">
      <dsp:nvSpPr>
        <dsp:cNvPr id="0" name=""/>
        <dsp:cNvSpPr/>
      </dsp:nvSpPr>
      <dsp:spPr>
        <a:xfrm>
          <a:off x="5424211" y="254352"/>
          <a:ext cx="2377306" cy="938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Class Info</a:t>
          </a:r>
        </a:p>
      </dsp:txBody>
      <dsp:txXfrm>
        <a:off x="5424211" y="254352"/>
        <a:ext cx="2377306" cy="938289"/>
      </dsp:txXfrm>
    </dsp:sp>
    <dsp:sp modelId="{CD68F3A0-2831-459D-AB6D-741A57C99609}">
      <dsp:nvSpPr>
        <dsp:cNvPr id="0" name=""/>
        <dsp:cNvSpPr/>
      </dsp:nvSpPr>
      <dsp:spPr>
        <a:xfrm>
          <a:off x="5424211" y="1192642"/>
          <a:ext cx="2377306" cy="27299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 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 Name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Department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 Building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Classroom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Teacher Id</a:t>
          </a:r>
        </a:p>
      </dsp:txBody>
      <dsp:txXfrm>
        <a:off x="5424211" y="1192642"/>
        <a:ext cx="2377306" cy="2729902"/>
      </dsp:txXfrm>
    </dsp:sp>
    <dsp:sp modelId="{18E91467-0237-4ED3-8215-BAF97696F34C}">
      <dsp:nvSpPr>
        <dsp:cNvPr id="0" name=""/>
        <dsp:cNvSpPr/>
      </dsp:nvSpPr>
      <dsp:spPr>
        <a:xfrm>
          <a:off x="8134340" y="254352"/>
          <a:ext cx="2377306" cy="938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Teacher Info</a:t>
          </a:r>
        </a:p>
      </dsp:txBody>
      <dsp:txXfrm>
        <a:off x="8134340" y="254352"/>
        <a:ext cx="2377306" cy="938289"/>
      </dsp:txXfrm>
    </dsp:sp>
    <dsp:sp modelId="{3C6BF94A-B0CE-4AAB-85D0-63846AE71545}">
      <dsp:nvSpPr>
        <dsp:cNvPr id="0" name=""/>
        <dsp:cNvSpPr/>
      </dsp:nvSpPr>
      <dsp:spPr>
        <a:xfrm>
          <a:off x="8134340" y="1192642"/>
          <a:ext cx="2377306" cy="27299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Teacher Id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Email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Phone Number</a:t>
          </a:r>
        </a:p>
      </dsp:txBody>
      <dsp:txXfrm>
        <a:off x="8134340" y="1192642"/>
        <a:ext cx="2377306" cy="2729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EAB6-2279-42ED-BA77-05A4E5A50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7D002-5E63-419A-910B-D0FBB954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AC2B-84C8-4134-A4D0-7A329E36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D1D0-9D6B-455C-A382-EC6553A0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2DFD-DFDC-4FA1-B6EB-F7F51CB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5499-1DCA-4529-89C0-1B7C7AB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860F-5C58-4108-9DDC-90044D345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E587-BA14-44E2-A1F4-56701BEE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AF84-A510-4FB8-956A-961FB7FA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2B9E-EA1A-4753-AC6E-33DD4EE3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8126D-80DC-48E2-840D-B21C75E24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4C15-AE38-41F5-9F67-1CA09721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E2DF-9C5E-45AA-B5CA-1BA98CB8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7D18-51C3-4496-951D-CD6977C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758C-4C45-4B0A-B852-58E2D5C1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370D-6749-4B3F-B6EA-E1AE485D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DBEE-FC48-4BE7-8133-C278F314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26A7-C60B-446F-BCA1-62A84825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8A4-A14C-45EA-9E24-90B8DCB2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E7E9-CFF3-475A-81C1-9F1AE30D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308-7200-4207-9730-275D11A0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C109-3146-4E08-8C29-6F5372C7C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C09D-E983-4144-B437-0B6203AC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624A-E760-4CD7-BF7D-D06412A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DA5C-D64C-44B1-B6AE-D0CA3150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EB44-4DCE-47CF-B80E-8F540A9D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750F-85E2-4E47-BF3C-44BD40325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5FDB-EC34-4A10-A9CF-F9AE9054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D635-58B8-4AFC-BC45-B83D20E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FD9D-82D4-4FE0-A370-2718CADE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4B01-1532-4AAB-AE52-2EC41ECB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EB6-F262-4D1D-8189-7B21E7A2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A262-36CA-4507-9C1F-7BFB24CA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732B-5D3D-4070-9148-D08E4DA9A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E4053-7F5A-4EB1-BEF3-36CA4F7F1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015DC-DF5B-4E75-B1D4-EC6FCC590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2410C-8FF5-48A1-95E3-8BA7DDA3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40D1B-B151-4DEE-B17F-744E733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1D33-7A4E-4E65-943A-B40A6B80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00DE-2480-4AAF-B682-F87DBF7C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59A63-465A-4FB5-AD01-66412B4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28AD-5B4D-469E-AD32-EE4E3F0A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54108-3700-491B-849C-60A3794F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6C3A9-8CA9-452E-B1CA-0CA6FA1B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92F2-EE63-4153-8981-E189AC4D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FB7A-A9AB-4043-B063-48E7D2A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06CF-FAA4-4A09-A947-BECF57DF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AB4B-6F34-478F-A9FC-9FAE267C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C8DC0-499D-44FF-B704-81B50365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8A4DF-88F0-4303-9D58-FDBA0DA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DAB62-C3BD-4FFE-A5C1-744DAB20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89BBD-B632-4CCE-91B7-8EE1BCB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C5A5-A985-4E2B-9B85-30D4E89C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B3313-4710-4607-B2B6-18C9CF811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0FEC-6393-44F9-A29E-30B31D1D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6F14-E32F-4E09-A085-CA46FA44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DF92-7022-415A-A406-4EA7BB83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B548-6740-4963-B9A9-533E4B49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3B243-BB2B-4BB9-903A-70BC9BA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57D8-2EAB-4D52-85B2-8333E26F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F7AB-B335-4951-8C70-AD100FDA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F4C3-B5E9-44EA-8337-B66B3C05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42A3-89D4-4977-A9C6-4A55B54FC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22D5C-5243-4111-B9D4-FF30F1041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02491-DE0E-4C98-84FF-64E2EC3BB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2" y="2252663"/>
            <a:ext cx="10020298" cy="965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University Class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D1B6-C14A-4758-A995-578F06673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1" y="4113212"/>
            <a:ext cx="10020299" cy="10747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Nilmo Contreras</a:t>
            </a:r>
          </a:p>
        </p:txBody>
      </p:sp>
    </p:spTree>
    <p:extLst>
      <p:ext uri="{BB962C8B-B14F-4D97-AF65-F5344CB8AC3E}">
        <p14:creationId xmlns:p14="http://schemas.microsoft.com/office/powerpoint/2010/main" val="1434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3EAB-273F-4C55-9A4C-A1A22813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About Me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CFB4-F13E-4FBC-BB75-58AC76A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916" y="1912201"/>
            <a:ext cx="4974771" cy="322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name is Nilmo Contreras</a:t>
            </a:r>
          </a:p>
          <a:p>
            <a:r>
              <a:rPr lang="en-US" dirty="0">
                <a:solidFill>
                  <a:schemeClr val="bg1"/>
                </a:solidFill>
              </a:rPr>
              <a:t>I currently attend New Jersey Institute of Technology</a:t>
            </a:r>
          </a:p>
          <a:p>
            <a:r>
              <a:rPr lang="en-US" dirty="0">
                <a:solidFill>
                  <a:schemeClr val="bg1"/>
                </a:solidFill>
              </a:rPr>
              <a:t>I am a double major in CS and IT</a:t>
            </a:r>
          </a:p>
          <a:p>
            <a:r>
              <a:rPr lang="en-US" dirty="0">
                <a:solidFill>
                  <a:schemeClr val="bg1"/>
                </a:solidFill>
              </a:rPr>
              <a:t>I have prior experience with Java and Python</a:t>
            </a:r>
          </a:p>
        </p:txBody>
      </p:sp>
    </p:spTree>
    <p:extLst>
      <p:ext uri="{BB962C8B-B14F-4D97-AF65-F5344CB8AC3E}">
        <p14:creationId xmlns:p14="http://schemas.microsoft.com/office/powerpoint/2010/main" val="35740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7104-B856-45D6-AD22-90D0671E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What I have learned from this course</a:t>
            </a:r>
          </a:p>
        </p:txBody>
      </p:sp>
      <p:pic>
        <p:nvPicPr>
          <p:cNvPr id="101" name="Picture 99" descr="Computer script on a screen">
            <a:extLst>
              <a:ext uri="{FF2B5EF4-FFF2-40B4-BE49-F238E27FC236}">
                <a16:creationId xmlns:a16="http://schemas.microsoft.com/office/drawing/2014/main" id="{A060AE08-FA2D-4F25-98BA-8FE202C3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" r="47306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4BEB8982-926F-47A7-9342-2C4CAFDC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1700" dirty="0"/>
              <a:t>.NET Core platform</a:t>
            </a:r>
          </a:p>
          <a:p>
            <a:pPr lvl="1"/>
            <a:r>
              <a:rPr lang="en-US" sz="1700" dirty="0"/>
              <a:t>Setup</a:t>
            </a:r>
          </a:p>
          <a:p>
            <a:pPr lvl="1"/>
            <a:r>
              <a:rPr lang="en-US" sz="1700" dirty="0"/>
              <a:t>Commands </a:t>
            </a:r>
          </a:p>
          <a:p>
            <a:pPr lvl="1"/>
            <a:r>
              <a:rPr lang="en-US" sz="1700" dirty="0"/>
              <a:t>Projects</a:t>
            </a:r>
          </a:p>
          <a:p>
            <a:r>
              <a:rPr lang="en-US" sz="1700" dirty="0"/>
              <a:t>C#</a:t>
            </a:r>
          </a:p>
          <a:p>
            <a:pPr lvl="1"/>
            <a:r>
              <a:rPr lang="en-US" sz="1700" dirty="0"/>
              <a:t>OOPS</a:t>
            </a:r>
          </a:p>
          <a:p>
            <a:pPr lvl="1"/>
            <a:r>
              <a:rPr lang="en-US" sz="1700" dirty="0"/>
              <a:t>LINQ</a:t>
            </a:r>
          </a:p>
          <a:p>
            <a:r>
              <a:rPr lang="en-US" sz="1700" dirty="0"/>
              <a:t>SQL Server</a:t>
            </a:r>
          </a:p>
          <a:p>
            <a:pPr lvl="1"/>
            <a:r>
              <a:rPr lang="en-US" sz="1700" dirty="0"/>
              <a:t>Data Query</a:t>
            </a:r>
          </a:p>
          <a:p>
            <a:pPr lvl="1"/>
            <a:r>
              <a:rPr lang="en-US" sz="1700" dirty="0"/>
              <a:t>Data Structure</a:t>
            </a:r>
          </a:p>
          <a:p>
            <a:pPr lvl="1"/>
            <a:r>
              <a:rPr lang="en-US" sz="1700" dirty="0"/>
              <a:t>Data Operations</a:t>
            </a:r>
          </a:p>
          <a:p>
            <a:r>
              <a:rPr lang="en-US" sz="1700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41638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A3B1-7FEF-4B33-8948-D1C3433C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My Project</a:t>
            </a:r>
          </a:p>
        </p:txBody>
      </p:sp>
      <p:pic>
        <p:nvPicPr>
          <p:cNvPr id="1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CB74886-DF9B-4B22-9650-0D9ADBD3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6DD66-9533-4096-87D6-48FCC433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decided to create a university schedule manager</a:t>
            </a:r>
          </a:p>
          <a:p>
            <a:r>
              <a:rPr lang="en-US" dirty="0">
                <a:solidFill>
                  <a:schemeClr val="bg1"/>
                </a:solidFill>
              </a:rPr>
              <a:t>I felt that it would be the best way to use all the skills I have learned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also helped me to better understand what I knew in theory vs what I knew in practice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A800-BDA2-4B22-8900-482CE5E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Database Schema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DF0F50-5DA0-41E6-ACE8-E85CD5005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5515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56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26A83-7BB9-4313-8E90-C7A7467E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3" y="1250399"/>
            <a:ext cx="2829320" cy="99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375B69-313D-40F9-A8C6-3DDB68CF3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-4" b="72526"/>
          <a:stretch/>
        </p:blipFill>
        <p:spPr>
          <a:xfrm>
            <a:off x="8777564" y="3835872"/>
            <a:ext cx="2095792" cy="76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124CF-C0B4-42CE-BBF3-2B8DA14AB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564" y="4986869"/>
            <a:ext cx="2095792" cy="7621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D00364D-5074-4AF6-8866-F1DC9E0BB407}"/>
              </a:ext>
            </a:extLst>
          </p:cNvPr>
          <p:cNvGrpSpPr/>
          <p:nvPr/>
        </p:nvGrpSpPr>
        <p:grpSpPr>
          <a:xfrm>
            <a:off x="4913761" y="2699853"/>
            <a:ext cx="2364478" cy="796162"/>
            <a:chOff x="2714082" y="254352"/>
            <a:chExt cx="2377306" cy="938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DA5AB2-D113-403E-8F2D-ED8B0D62AC0B}"/>
                </a:ext>
              </a:extLst>
            </p:cNvPr>
            <p:cNvSpPr/>
            <p:nvPr/>
          </p:nvSpPr>
          <p:spPr>
            <a:xfrm>
              <a:off x="2714082" y="254352"/>
              <a:ext cx="2377306" cy="938289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11ED51-48FB-4CAA-9712-99DF7A123BF0}"/>
                </a:ext>
              </a:extLst>
            </p:cNvPr>
            <p:cNvSpPr txBox="1"/>
            <p:nvPr/>
          </p:nvSpPr>
          <p:spPr>
            <a:xfrm>
              <a:off x="2714082" y="254352"/>
              <a:ext cx="2377306" cy="938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Student Info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BDD1CE-ADA5-43A0-8D94-3FB4E70580B2}"/>
              </a:ext>
            </a:extLst>
          </p:cNvPr>
          <p:cNvGrpSpPr/>
          <p:nvPr/>
        </p:nvGrpSpPr>
        <p:grpSpPr>
          <a:xfrm>
            <a:off x="4913761" y="3632638"/>
            <a:ext cx="2364478" cy="2316392"/>
            <a:chOff x="2714082" y="1192642"/>
            <a:chExt cx="2377306" cy="27299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A7C89B-9AF3-4B5D-A8FD-70095009AB4B}"/>
                </a:ext>
              </a:extLst>
            </p:cNvPr>
            <p:cNvSpPr/>
            <p:nvPr/>
          </p:nvSpPr>
          <p:spPr>
            <a:xfrm>
              <a:off x="2714082" y="1192642"/>
              <a:ext cx="2377306" cy="2729902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0E46D0-5FCB-4FEE-838C-EF7A008CCF54}"/>
                </a:ext>
              </a:extLst>
            </p:cNvPr>
            <p:cNvSpPr txBox="1"/>
            <p:nvPr/>
          </p:nvSpPr>
          <p:spPr>
            <a:xfrm>
              <a:off x="2714082" y="1192642"/>
              <a:ext cx="2377306" cy="2729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Student Id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Student Name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Username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Email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Phone Number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Password</a:t>
              </a:r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5219538-60B5-4FC1-B675-D552C717CD8A}"/>
              </a:ext>
            </a:extLst>
          </p:cNvPr>
          <p:cNvSpPr/>
          <p:nvPr/>
        </p:nvSpPr>
        <p:spPr>
          <a:xfrm>
            <a:off x="2225577" y="2281589"/>
            <a:ext cx="277792" cy="63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1E391-DDA1-4451-99CD-14982CCC6683}"/>
              </a:ext>
            </a:extLst>
          </p:cNvPr>
          <p:cNvSpPr/>
          <p:nvPr/>
        </p:nvSpPr>
        <p:spPr>
          <a:xfrm>
            <a:off x="4679273" y="995756"/>
            <a:ext cx="2833453" cy="99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Framework Core</a:t>
            </a:r>
          </a:p>
          <a:p>
            <a:pPr algn="ctr"/>
            <a:r>
              <a:rPr lang="en-US" dirty="0"/>
              <a:t>ORM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A41427A-9212-451F-9367-99BAA089AA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449"/>
          <a:stretch/>
        </p:blipFill>
        <p:spPr>
          <a:xfrm>
            <a:off x="945680" y="4643192"/>
            <a:ext cx="2833453" cy="11057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ED8F5-A09F-4931-BC6D-A6AD4E1BC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80" y="2954496"/>
            <a:ext cx="2833453" cy="970575"/>
          </a:xfrm>
          <a:prstGeom prst="rect">
            <a:avLst/>
          </a:prstGeom>
        </p:spPr>
      </p:pic>
      <p:sp>
        <p:nvSpPr>
          <p:cNvPr id="40" name="Arrow: Down 39">
            <a:extLst>
              <a:ext uri="{FF2B5EF4-FFF2-40B4-BE49-F238E27FC236}">
                <a16:creationId xmlns:a16="http://schemas.microsoft.com/office/drawing/2014/main" id="{62F00692-F72A-46F8-BA95-F9F5A717F065}"/>
              </a:ext>
            </a:extLst>
          </p:cNvPr>
          <p:cNvSpPr/>
          <p:nvPr/>
        </p:nvSpPr>
        <p:spPr>
          <a:xfrm>
            <a:off x="2223510" y="3965523"/>
            <a:ext cx="277792" cy="63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B60DB3A-85CE-41ED-A092-8AC31A5952F4}"/>
              </a:ext>
            </a:extLst>
          </p:cNvPr>
          <p:cNvSpPr/>
          <p:nvPr/>
        </p:nvSpPr>
        <p:spPr>
          <a:xfrm>
            <a:off x="5957103" y="2026946"/>
            <a:ext cx="277792" cy="63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286CCE-5CA3-4FA8-866A-8B7CCA09F7EA}"/>
              </a:ext>
            </a:extLst>
          </p:cNvPr>
          <p:cNvCxnSpPr>
            <a:stCxn id="30" idx="3"/>
            <a:endCxn id="23" idx="1"/>
          </p:cNvCxnSpPr>
          <p:nvPr/>
        </p:nvCxnSpPr>
        <p:spPr>
          <a:xfrm flipV="1">
            <a:off x="3779133" y="1491125"/>
            <a:ext cx="900140" cy="370495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DA38E18-8330-4125-85E4-228DECFAB4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80"/>
          <a:stretch/>
        </p:blipFill>
        <p:spPr>
          <a:xfrm>
            <a:off x="8408734" y="890017"/>
            <a:ext cx="2833453" cy="2605998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3A62C1-1896-4134-B75D-BBCC71838FA6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 flipV="1">
            <a:off x="7278239" y="2193016"/>
            <a:ext cx="1130495" cy="259781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DA6C65A-E43D-478F-B81A-B0D842B417FB}"/>
              </a:ext>
            </a:extLst>
          </p:cNvPr>
          <p:cNvCxnSpPr>
            <a:stCxn id="45" idx="3"/>
            <a:endCxn id="10" idx="3"/>
          </p:cNvCxnSpPr>
          <p:nvPr/>
        </p:nvCxnSpPr>
        <p:spPr>
          <a:xfrm flipH="1">
            <a:off x="10873356" y="2193016"/>
            <a:ext cx="368831" cy="2023909"/>
          </a:xfrm>
          <a:prstGeom prst="bentConnector3">
            <a:avLst>
              <a:gd name="adj1" fmla="val -146712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0A4A5F-734D-4436-84DC-C23FDF9BE05B}"/>
              </a:ext>
            </a:extLst>
          </p:cNvPr>
          <p:cNvCxnSpPr>
            <a:cxnSpLocks/>
            <a:stCxn id="45" idx="3"/>
            <a:endCxn id="12" idx="3"/>
          </p:cNvCxnSpPr>
          <p:nvPr/>
        </p:nvCxnSpPr>
        <p:spPr>
          <a:xfrm flipH="1">
            <a:off x="10873356" y="2193016"/>
            <a:ext cx="368831" cy="3174906"/>
          </a:xfrm>
          <a:prstGeom prst="bentConnector3">
            <a:avLst>
              <a:gd name="adj1" fmla="val -6198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8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DA26-2194-4697-8DFF-E7C8D7C6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In Theory Vs In Practice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48504D3-492F-4024-B89F-6C18C4F0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81966"/>
            <a:ext cx="5455917" cy="3887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BBEE3C-DAB1-4D13-8D55-2EAFDFA8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94" y="4413065"/>
            <a:ext cx="5455917" cy="184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BB582-941B-4A53-A007-3AFBEA93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94" y="2596836"/>
            <a:ext cx="5435639" cy="16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ADBC7-E870-479D-91F0-4EBC6060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Features To Be Added</a:t>
            </a: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07D6-1301-4902-B0E8-B68B55EC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5754"/>
            <a:ext cx="538611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Account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Class to Catalogue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 Class from Catalogue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 Class info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 Teachers</a:t>
            </a:r>
          </a:p>
          <a:p>
            <a:r>
              <a:rPr lang="en-US" dirty="0">
                <a:solidFill>
                  <a:schemeClr val="bg1"/>
                </a:solidFill>
              </a:rPr>
              <a:t>Teacher Account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 Students in Class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 their info</a:t>
            </a:r>
          </a:p>
          <a:p>
            <a:r>
              <a:rPr lang="en-US" dirty="0">
                <a:solidFill>
                  <a:schemeClr val="bg1"/>
                </a:solidFill>
              </a:rPr>
              <a:t>Counselor Account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class to student schedule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 class from student schedule</a:t>
            </a: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34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21B1B1-2F11-4040-8031-EAF3CD39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EA8A-2B01-4A8A-920C-A75236FF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Q&amp;A</a:t>
            </a: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67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220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University Class Manager</vt:lpstr>
      <vt:lpstr>About Me</vt:lpstr>
      <vt:lpstr>What I have learned from this course</vt:lpstr>
      <vt:lpstr>My Project</vt:lpstr>
      <vt:lpstr>Database Schema</vt:lpstr>
      <vt:lpstr>PowerPoint Presentation</vt:lpstr>
      <vt:lpstr>In Theory Vs In Practice</vt:lpstr>
      <vt:lpstr>Features To Be Added</vt:lpstr>
      <vt:lpstr>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Class Manager</dc:title>
  <dc:creator>Nilmo Contreras</dc:creator>
  <cp:lastModifiedBy>Nilmo Contreras</cp:lastModifiedBy>
  <cp:revision>1</cp:revision>
  <dcterms:created xsi:type="dcterms:W3CDTF">2021-06-04T02:58:21Z</dcterms:created>
  <dcterms:modified xsi:type="dcterms:W3CDTF">2021-06-04T15:14:12Z</dcterms:modified>
</cp:coreProperties>
</file>