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60" r:id="rId6"/>
    <p:sldId id="257" r:id="rId7"/>
    <p:sldId id="258" r:id="rId8"/>
    <p:sldId id="259"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2" r:id="rId29"/>
    <p:sldId id="280"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5FC98A-32D2-44AF-BF53-554FF6D5FD77}" v="15" dt="2020-12-10T12:07:59.860"/>
    <p1510:client id="{546240D0-15BE-48FF-B589-8F4BD0BBCF05}" v="25" dt="2020-12-10T09:07:01.898"/>
    <p1510:client id="{8855AE13-CE0F-4DFD-9714-1A44E009A01C}" v="148" dt="2020-12-10T01:19:07.447"/>
    <p1510:client id="{8B1D8747-FA66-BCEE-09A3-04494B916A02}" v="12" dt="2020-12-09T13:01:47.478"/>
    <p1510:client id="{9B60B655-3E7A-4363-81E2-0979C6795C6D}" v="74" dt="2020-12-10T00:44:12.960"/>
    <p1510:client id="{AA440A9A-B8CA-4A8A-8802-BC9F3BFC3641}" v="4" dt="2020-12-10T15:42:15.262"/>
    <p1510:client id="{BEE8A5A2-B6D8-2D3D-E073-970F13BF4730}" v="779" dt="2020-12-10T17:58:42.2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6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holas Coombes" userId="302832c4-6078-4667-9e24-a963a53cce43" providerId="ADAL" clId="{04F3B116-67E3-4BCE-A3CD-C38C46F12D52}"/>
    <pc:docChg chg="undo custSel modSld">
      <pc:chgData name="Nicholas Coombes" userId="302832c4-6078-4667-9e24-a963a53cce43" providerId="ADAL" clId="{04F3B116-67E3-4BCE-A3CD-C38C46F12D52}" dt="2020-12-10T12:18:16.244" v="99" actId="20577"/>
      <pc:docMkLst>
        <pc:docMk/>
      </pc:docMkLst>
      <pc:sldChg chg="modSp">
        <pc:chgData name="Nicholas Coombes" userId="302832c4-6078-4667-9e24-a963a53cce43" providerId="ADAL" clId="{04F3B116-67E3-4BCE-A3CD-C38C46F12D52}" dt="2020-12-10T12:18:16.244" v="99" actId="20577"/>
        <pc:sldMkLst>
          <pc:docMk/>
          <pc:sldMk cId="75681528" sldId="281"/>
        </pc:sldMkLst>
        <pc:spChg chg="mod">
          <ac:chgData name="Nicholas Coombes" userId="302832c4-6078-4667-9e24-a963a53cce43" providerId="ADAL" clId="{04F3B116-67E3-4BCE-A3CD-C38C46F12D52}" dt="2020-12-10T12:18:16.244" v="99" actId="20577"/>
          <ac:spMkLst>
            <pc:docMk/>
            <pc:sldMk cId="75681528" sldId="281"/>
            <ac:spMk id="3" creationId="{CB5F4743-7227-4FE8-95E1-7843076F4F4F}"/>
          </ac:spMkLst>
        </pc:spChg>
      </pc:sldChg>
    </pc:docChg>
  </pc:docChgLst>
  <pc:docChgLst>
    <pc:chgData name="Fisher, Jordan Christopher" userId="S::jcf5404@psu.edu::1d83f5cc-b1ad-4e98-a5a8-94d310d298bd" providerId="AD" clId="Web-{9B60B655-3E7A-4363-81E2-0979C6795C6D}"/>
    <pc:docChg chg="modSld">
      <pc:chgData name="Fisher, Jordan Christopher" userId="S::jcf5404@psu.edu::1d83f5cc-b1ad-4e98-a5a8-94d310d298bd" providerId="AD" clId="Web-{9B60B655-3E7A-4363-81E2-0979C6795C6D}" dt="2020-12-10T00:44:12.960" v="81" actId="1076"/>
      <pc:docMkLst>
        <pc:docMk/>
      </pc:docMkLst>
      <pc:sldChg chg="addSp delSp modSp mod setBg setClrOvrMap">
        <pc:chgData name="Fisher, Jordan Christopher" userId="S::jcf5404@psu.edu::1d83f5cc-b1ad-4e98-a5a8-94d310d298bd" providerId="AD" clId="Web-{9B60B655-3E7A-4363-81E2-0979C6795C6D}" dt="2020-12-10T00:41:33.393" v="44" actId="20577"/>
        <pc:sldMkLst>
          <pc:docMk/>
          <pc:sldMk cId="2250356789" sldId="276"/>
        </pc:sldMkLst>
        <pc:spChg chg="mod">
          <ac:chgData name="Fisher, Jordan Christopher" userId="S::jcf5404@psu.edu::1d83f5cc-b1ad-4e98-a5a8-94d310d298bd" providerId="AD" clId="Web-{9B60B655-3E7A-4363-81E2-0979C6795C6D}" dt="2020-12-10T00:41:33.393" v="44" actId="20577"/>
          <ac:spMkLst>
            <pc:docMk/>
            <pc:sldMk cId="2250356789" sldId="276"/>
            <ac:spMk id="2" creationId="{97AACB00-32EE-4BCD-A40A-8722FBB44F7E}"/>
          </ac:spMkLst>
        </pc:spChg>
        <pc:spChg chg="add del mod">
          <ac:chgData name="Fisher, Jordan Christopher" userId="S::jcf5404@psu.edu::1d83f5cc-b1ad-4e98-a5a8-94d310d298bd" providerId="AD" clId="Web-{9B60B655-3E7A-4363-81E2-0979C6795C6D}" dt="2020-12-10T00:41:19.612" v="37"/>
          <ac:spMkLst>
            <pc:docMk/>
            <pc:sldMk cId="2250356789" sldId="276"/>
            <ac:spMk id="3" creationId="{E4EDCCFB-5D2E-4C7A-98BB-092898B07515}"/>
          </ac:spMkLst>
        </pc:spChg>
        <pc:spChg chg="add del">
          <ac:chgData name="Fisher, Jordan Christopher" userId="S::jcf5404@psu.edu::1d83f5cc-b1ad-4e98-a5a8-94d310d298bd" providerId="AD" clId="Web-{9B60B655-3E7A-4363-81E2-0979C6795C6D}" dt="2020-12-10T00:41:15.362" v="34"/>
          <ac:spMkLst>
            <pc:docMk/>
            <pc:sldMk cId="2250356789" sldId="276"/>
            <ac:spMk id="7" creationId="{03FFF8D3-2EF3-4286-935A-D01BE3C85333}"/>
          </ac:spMkLst>
        </pc:spChg>
        <pc:spChg chg="add del">
          <ac:chgData name="Fisher, Jordan Christopher" userId="S::jcf5404@psu.edu::1d83f5cc-b1ad-4e98-a5a8-94d310d298bd" providerId="AD" clId="Web-{9B60B655-3E7A-4363-81E2-0979C6795C6D}" dt="2020-12-10T00:41:08.721" v="32"/>
          <ac:spMkLst>
            <pc:docMk/>
            <pc:sldMk cId="2250356789" sldId="276"/>
            <ac:spMk id="10" creationId="{CD94F7C0-1344-4B3C-AFCB-E7F006BB5348}"/>
          </ac:spMkLst>
        </pc:spChg>
        <pc:spChg chg="add del">
          <ac:chgData name="Fisher, Jordan Christopher" userId="S::jcf5404@psu.edu::1d83f5cc-b1ad-4e98-a5a8-94d310d298bd" providerId="AD" clId="Web-{9B60B655-3E7A-4363-81E2-0979C6795C6D}" dt="2020-12-10T00:41:15.362" v="34"/>
          <ac:spMkLst>
            <pc:docMk/>
            <pc:sldMk cId="2250356789" sldId="276"/>
            <ac:spMk id="14" creationId="{E6C57836-126B-4938-8C7A-3C3BCB59D383}"/>
          </ac:spMkLst>
        </pc:spChg>
        <pc:spChg chg="add">
          <ac:chgData name="Fisher, Jordan Christopher" userId="S::jcf5404@psu.edu::1d83f5cc-b1ad-4e98-a5a8-94d310d298bd" providerId="AD" clId="Web-{9B60B655-3E7A-4363-81E2-0979C6795C6D}" dt="2020-12-10T00:41:19.612" v="37"/>
          <ac:spMkLst>
            <pc:docMk/>
            <pc:sldMk cId="2250356789" sldId="276"/>
            <ac:spMk id="20" creationId="{BD7C2DEF-63C5-495B-BBE5-720E5D12B4D2}"/>
          </ac:spMkLst>
        </pc:spChg>
        <pc:picChg chg="add del mod ord">
          <ac:chgData name="Fisher, Jordan Christopher" userId="S::jcf5404@psu.edu::1d83f5cc-b1ad-4e98-a5a8-94d310d298bd" providerId="AD" clId="Web-{9B60B655-3E7A-4363-81E2-0979C6795C6D}" dt="2020-12-10T00:40:26.204" v="10"/>
          <ac:picMkLst>
            <pc:docMk/>
            <pc:sldMk cId="2250356789" sldId="276"/>
            <ac:picMk id="4" creationId="{B4786D89-B69E-41FC-92F4-BAF9DC77D9FC}"/>
          </ac:picMkLst>
        </pc:picChg>
        <pc:picChg chg="add mod">
          <ac:chgData name="Fisher, Jordan Christopher" userId="S::jcf5404@psu.edu::1d83f5cc-b1ad-4e98-a5a8-94d310d298bd" providerId="AD" clId="Web-{9B60B655-3E7A-4363-81E2-0979C6795C6D}" dt="2020-12-10T00:41:19.612" v="37"/>
          <ac:picMkLst>
            <pc:docMk/>
            <pc:sldMk cId="2250356789" sldId="276"/>
            <ac:picMk id="5" creationId="{0C8082ED-A3D3-40D2-8B4A-3F24FB8FB9C4}"/>
          </ac:picMkLst>
        </pc:picChg>
        <pc:picChg chg="add del">
          <ac:chgData name="Fisher, Jordan Christopher" userId="S::jcf5404@psu.edu::1d83f5cc-b1ad-4e98-a5a8-94d310d298bd" providerId="AD" clId="Web-{9B60B655-3E7A-4363-81E2-0979C6795C6D}" dt="2020-12-10T00:41:15.362" v="34"/>
          <ac:picMkLst>
            <pc:docMk/>
            <pc:sldMk cId="2250356789" sldId="276"/>
            <ac:picMk id="9" creationId="{CD8CCB43-545E-4064-8BB8-5C492D0F5F57}"/>
          </ac:picMkLst>
        </pc:picChg>
        <pc:picChg chg="add del">
          <ac:chgData name="Fisher, Jordan Christopher" userId="S::jcf5404@psu.edu::1d83f5cc-b1ad-4e98-a5a8-94d310d298bd" providerId="AD" clId="Web-{9B60B655-3E7A-4363-81E2-0979C6795C6D}" dt="2020-12-10T00:41:08.721" v="32"/>
          <ac:picMkLst>
            <pc:docMk/>
            <pc:sldMk cId="2250356789" sldId="276"/>
            <ac:picMk id="12" creationId="{4EC584A2-4215-4DB8-AE1F-E3768D77E8DE}"/>
          </ac:picMkLst>
        </pc:picChg>
        <pc:picChg chg="add">
          <ac:chgData name="Fisher, Jordan Christopher" userId="S::jcf5404@psu.edu::1d83f5cc-b1ad-4e98-a5a8-94d310d298bd" providerId="AD" clId="Web-{9B60B655-3E7A-4363-81E2-0979C6795C6D}" dt="2020-12-10T00:41:19.612" v="37"/>
          <ac:picMkLst>
            <pc:docMk/>
            <pc:sldMk cId="2250356789" sldId="276"/>
            <ac:picMk id="16" creationId="{FE21E403-0B61-4473-BE57-AB0F16379674}"/>
          </ac:picMkLst>
        </pc:picChg>
        <pc:picChg chg="add">
          <ac:chgData name="Fisher, Jordan Christopher" userId="S::jcf5404@psu.edu::1d83f5cc-b1ad-4e98-a5a8-94d310d298bd" providerId="AD" clId="Web-{9B60B655-3E7A-4363-81E2-0979C6795C6D}" dt="2020-12-10T00:41:19.612" v="37"/>
          <ac:picMkLst>
            <pc:docMk/>
            <pc:sldMk cId="2250356789" sldId="276"/>
            <ac:picMk id="18" creationId="{BDFADFB3-3D44-49A8-AE3B-A87C61607F7E}"/>
          </ac:picMkLst>
        </pc:picChg>
        <pc:picChg chg="add">
          <ac:chgData name="Fisher, Jordan Christopher" userId="S::jcf5404@psu.edu::1d83f5cc-b1ad-4e98-a5a8-94d310d298bd" providerId="AD" clId="Web-{9B60B655-3E7A-4363-81E2-0979C6795C6D}" dt="2020-12-10T00:41:19.612" v="37"/>
          <ac:picMkLst>
            <pc:docMk/>
            <pc:sldMk cId="2250356789" sldId="276"/>
            <ac:picMk id="19" creationId="{BB912AE0-CAD9-4F8F-A2A2-BDF07D4EDD22}"/>
          </ac:picMkLst>
        </pc:picChg>
      </pc:sldChg>
      <pc:sldChg chg="addSp delSp modSp mod setBg setClrOvrMap">
        <pc:chgData name="Fisher, Jordan Christopher" userId="S::jcf5404@psu.edu::1d83f5cc-b1ad-4e98-a5a8-94d310d298bd" providerId="AD" clId="Web-{9B60B655-3E7A-4363-81E2-0979C6795C6D}" dt="2020-12-10T00:44:12.960" v="81" actId="1076"/>
        <pc:sldMkLst>
          <pc:docMk/>
          <pc:sldMk cId="595790933" sldId="277"/>
        </pc:sldMkLst>
        <pc:spChg chg="mod">
          <ac:chgData name="Fisher, Jordan Christopher" userId="S::jcf5404@psu.edu::1d83f5cc-b1ad-4e98-a5a8-94d310d298bd" providerId="AD" clId="Web-{9B60B655-3E7A-4363-81E2-0979C6795C6D}" dt="2020-12-10T00:44:12.960" v="81" actId="1076"/>
          <ac:spMkLst>
            <pc:docMk/>
            <pc:sldMk cId="595790933" sldId="277"/>
            <ac:spMk id="2" creationId="{97AACB00-32EE-4BCD-A40A-8722FBB44F7E}"/>
          </ac:spMkLst>
        </pc:spChg>
        <pc:spChg chg="add del mod">
          <ac:chgData name="Fisher, Jordan Christopher" userId="S::jcf5404@psu.edu::1d83f5cc-b1ad-4e98-a5a8-94d310d298bd" providerId="AD" clId="Web-{9B60B655-3E7A-4363-81E2-0979C6795C6D}" dt="2020-12-10T00:43:30.599" v="70"/>
          <ac:spMkLst>
            <pc:docMk/>
            <pc:sldMk cId="595790933" sldId="277"/>
            <ac:spMk id="6" creationId="{1FC6365C-3567-49FA-B792-1CEF1FBCBBB4}"/>
          </ac:spMkLst>
        </pc:spChg>
        <pc:spChg chg="add del">
          <ac:chgData name="Fisher, Jordan Christopher" userId="S::jcf5404@psu.edu::1d83f5cc-b1ad-4e98-a5a8-94d310d298bd" providerId="AD" clId="Web-{9B60B655-3E7A-4363-81E2-0979C6795C6D}" dt="2020-12-10T00:44:04.444" v="80"/>
          <ac:spMkLst>
            <pc:docMk/>
            <pc:sldMk cId="595790933" sldId="277"/>
            <ac:spMk id="13" creationId="{BD7C2DEF-63C5-495B-BBE5-720E5D12B4D2}"/>
          </ac:spMkLst>
        </pc:spChg>
        <pc:spChg chg="add del">
          <ac:chgData name="Fisher, Jordan Christopher" userId="S::jcf5404@psu.edu::1d83f5cc-b1ad-4e98-a5a8-94d310d298bd" providerId="AD" clId="Web-{9B60B655-3E7A-4363-81E2-0979C6795C6D}" dt="2020-12-10T00:43:54.209" v="75"/>
          <ac:spMkLst>
            <pc:docMk/>
            <pc:sldMk cId="595790933" sldId="277"/>
            <ac:spMk id="19" creationId="{A5CE956E-F4AA-46A6-8D1F-B12F5AF1A1F2}"/>
          </ac:spMkLst>
        </pc:spChg>
        <pc:spChg chg="add del">
          <ac:chgData name="Fisher, Jordan Christopher" userId="S::jcf5404@psu.edu::1d83f5cc-b1ad-4e98-a5a8-94d310d298bd" providerId="AD" clId="Web-{9B60B655-3E7A-4363-81E2-0979C6795C6D}" dt="2020-12-10T00:43:45.584" v="73"/>
          <ac:spMkLst>
            <pc:docMk/>
            <pc:sldMk cId="595790933" sldId="277"/>
            <ac:spMk id="24" creationId="{590DA225-D563-4661-9BA5-71FFD1DDF3B5}"/>
          </ac:spMkLst>
        </pc:spChg>
        <pc:spChg chg="add del">
          <ac:chgData name="Fisher, Jordan Christopher" userId="S::jcf5404@psu.edu::1d83f5cc-b1ad-4e98-a5a8-94d310d298bd" providerId="AD" clId="Web-{9B60B655-3E7A-4363-81E2-0979C6795C6D}" dt="2020-12-10T00:44:01.787" v="77"/>
          <ac:spMkLst>
            <pc:docMk/>
            <pc:sldMk cId="595790933" sldId="277"/>
            <ac:spMk id="25" creationId="{2DFFD9D3-0E77-42C3-B89D-A987E7760A5E}"/>
          </ac:spMkLst>
        </pc:spChg>
        <pc:spChg chg="add del">
          <ac:chgData name="Fisher, Jordan Christopher" userId="S::jcf5404@psu.edu::1d83f5cc-b1ad-4e98-a5a8-94d310d298bd" providerId="AD" clId="Web-{9B60B655-3E7A-4363-81E2-0979C6795C6D}" dt="2020-12-10T00:44:01.787" v="77"/>
          <ac:spMkLst>
            <pc:docMk/>
            <pc:sldMk cId="595790933" sldId="277"/>
            <ac:spMk id="27" creationId="{3C48F185-A6F4-40C2-A466-5CB3F23F2F48}"/>
          </ac:spMkLst>
        </pc:spChg>
        <pc:spChg chg="add del">
          <ac:chgData name="Fisher, Jordan Christopher" userId="S::jcf5404@psu.edu::1d83f5cc-b1ad-4e98-a5a8-94d310d298bd" providerId="AD" clId="Web-{9B60B655-3E7A-4363-81E2-0979C6795C6D}" dt="2020-12-10T00:43:54.209" v="75"/>
          <ac:spMkLst>
            <pc:docMk/>
            <pc:sldMk cId="595790933" sldId="277"/>
            <ac:spMk id="28" creationId="{19ED8E82-0B36-42E7-BF1F-DECC51AE49B2}"/>
          </ac:spMkLst>
        </pc:spChg>
        <pc:spChg chg="add del">
          <ac:chgData name="Fisher, Jordan Christopher" userId="S::jcf5404@psu.edu::1d83f5cc-b1ad-4e98-a5a8-94d310d298bd" providerId="AD" clId="Web-{9B60B655-3E7A-4363-81E2-0979C6795C6D}" dt="2020-12-10T00:44:04.397" v="79"/>
          <ac:spMkLst>
            <pc:docMk/>
            <pc:sldMk cId="595790933" sldId="277"/>
            <ac:spMk id="31" creationId="{BD7C2DEF-63C5-495B-BBE5-720E5D12B4D2}"/>
          </ac:spMkLst>
        </pc:spChg>
        <pc:spChg chg="add">
          <ac:chgData name="Fisher, Jordan Christopher" userId="S::jcf5404@psu.edu::1d83f5cc-b1ad-4e98-a5a8-94d310d298bd" providerId="AD" clId="Web-{9B60B655-3E7A-4363-81E2-0979C6795C6D}" dt="2020-12-10T00:44:04.444" v="80"/>
          <ac:spMkLst>
            <pc:docMk/>
            <pc:sldMk cId="595790933" sldId="277"/>
            <ac:spMk id="35" creationId="{8A0AE57C-30AD-4D4E-9855-B5FBEAD6619D}"/>
          </ac:spMkLst>
        </pc:spChg>
        <pc:picChg chg="add del mod ord">
          <ac:chgData name="Fisher, Jordan Christopher" userId="S::jcf5404@psu.edu::1d83f5cc-b1ad-4e98-a5a8-94d310d298bd" providerId="AD" clId="Web-{9B60B655-3E7A-4363-81E2-0979C6795C6D}" dt="2020-12-10T00:42:09.175" v="51"/>
          <ac:picMkLst>
            <pc:docMk/>
            <pc:sldMk cId="595790933" sldId="277"/>
            <ac:picMk id="3" creationId="{971BB00F-DACA-41A3-9988-74A72D9AABC9}"/>
          </ac:picMkLst>
        </pc:picChg>
        <pc:picChg chg="add mod">
          <ac:chgData name="Fisher, Jordan Christopher" userId="S::jcf5404@psu.edu::1d83f5cc-b1ad-4e98-a5a8-94d310d298bd" providerId="AD" clId="Web-{9B60B655-3E7A-4363-81E2-0979C6795C6D}" dt="2020-12-10T00:44:04.444" v="80"/>
          <ac:picMkLst>
            <pc:docMk/>
            <pc:sldMk cId="595790933" sldId="277"/>
            <ac:picMk id="4" creationId="{61E4F48E-2407-4AF2-9D0D-B7FBB0C157E5}"/>
          </ac:picMkLst>
        </pc:picChg>
        <pc:picChg chg="add del">
          <ac:chgData name="Fisher, Jordan Christopher" userId="S::jcf5404@psu.edu::1d83f5cc-b1ad-4e98-a5a8-94d310d298bd" providerId="AD" clId="Web-{9B60B655-3E7A-4363-81E2-0979C6795C6D}" dt="2020-12-10T00:44:04.444" v="80"/>
          <ac:picMkLst>
            <pc:docMk/>
            <pc:sldMk cId="595790933" sldId="277"/>
            <ac:picMk id="9" creationId="{BDFADFB3-3D44-49A8-AE3B-A87C61607F7E}"/>
          </ac:picMkLst>
        </pc:picChg>
        <pc:picChg chg="add del">
          <ac:chgData name="Fisher, Jordan Christopher" userId="S::jcf5404@psu.edu::1d83f5cc-b1ad-4e98-a5a8-94d310d298bd" providerId="AD" clId="Web-{9B60B655-3E7A-4363-81E2-0979C6795C6D}" dt="2020-12-10T00:44:04.444" v="80"/>
          <ac:picMkLst>
            <pc:docMk/>
            <pc:sldMk cId="595790933" sldId="277"/>
            <ac:picMk id="11" creationId="{BB912AE0-CAD9-4F8F-A2A2-BDF07D4EDD22}"/>
          </ac:picMkLst>
        </pc:picChg>
        <pc:picChg chg="add del">
          <ac:chgData name="Fisher, Jordan Christopher" userId="S::jcf5404@psu.edu::1d83f5cc-b1ad-4e98-a5a8-94d310d298bd" providerId="AD" clId="Web-{9B60B655-3E7A-4363-81E2-0979C6795C6D}" dt="2020-12-10T00:44:04.444" v="80"/>
          <ac:picMkLst>
            <pc:docMk/>
            <pc:sldMk cId="595790933" sldId="277"/>
            <ac:picMk id="15" creationId="{FE21E403-0B61-4473-BE57-AB0F16379674}"/>
          </ac:picMkLst>
        </pc:picChg>
        <pc:picChg chg="add del">
          <ac:chgData name="Fisher, Jordan Christopher" userId="S::jcf5404@psu.edu::1d83f5cc-b1ad-4e98-a5a8-94d310d298bd" providerId="AD" clId="Web-{9B60B655-3E7A-4363-81E2-0979C6795C6D}" dt="2020-12-10T00:43:54.209" v="75"/>
          <ac:picMkLst>
            <pc:docMk/>
            <pc:sldMk cId="595790933" sldId="277"/>
            <ac:picMk id="17" creationId="{BDFADFB3-3D44-49A8-AE3B-A87C61607F7E}"/>
          </ac:picMkLst>
        </pc:picChg>
        <pc:picChg chg="add del">
          <ac:chgData name="Fisher, Jordan Christopher" userId="S::jcf5404@psu.edu::1d83f5cc-b1ad-4e98-a5a8-94d310d298bd" providerId="AD" clId="Web-{9B60B655-3E7A-4363-81E2-0979C6795C6D}" dt="2020-12-10T00:43:54.209" v="75"/>
          <ac:picMkLst>
            <pc:docMk/>
            <pc:sldMk cId="595790933" sldId="277"/>
            <ac:picMk id="18" creationId="{BB912AE0-CAD9-4F8F-A2A2-BDF07D4EDD22}"/>
          </ac:picMkLst>
        </pc:picChg>
        <pc:picChg chg="add del">
          <ac:chgData name="Fisher, Jordan Christopher" userId="S::jcf5404@psu.edu::1d83f5cc-b1ad-4e98-a5a8-94d310d298bd" providerId="AD" clId="Web-{9B60B655-3E7A-4363-81E2-0979C6795C6D}" dt="2020-12-10T00:43:45.584" v="73"/>
          <ac:picMkLst>
            <pc:docMk/>
            <pc:sldMk cId="595790933" sldId="277"/>
            <ac:picMk id="20" creationId="{BDFADFB3-3D44-49A8-AE3B-A87C61607F7E}"/>
          </ac:picMkLst>
        </pc:picChg>
        <pc:picChg chg="add del">
          <ac:chgData name="Fisher, Jordan Christopher" userId="S::jcf5404@psu.edu::1d83f5cc-b1ad-4e98-a5a8-94d310d298bd" providerId="AD" clId="Web-{9B60B655-3E7A-4363-81E2-0979C6795C6D}" dt="2020-12-10T00:44:01.787" v="77"/>
          <ac:picMkLst>
            <pc:docMk/>
            <pc:sldMk cId="595790933" sldId="277"/>
            <ac:picMk id="21" creationId="{CFD580F5-E7BF-4C1D-BEFD-4A4601EBA876}"/>
          </ac:picMkLst>
        </pc:picChg>
        <pc:picChg chg="add del">
          <ac:chgData name="Fisher, Jordan Christopher" userId="S::jcf5404@psu.edu::1d83f5cc-b1ad-4e98-a5a8-94d310d298bd" providerId="AD" clId="Web-{9B60B655-3E7A-4363-81E2-0979C6795C6D}" dt="2020-12-10T00:43:45.584" v="73"/>
          <ac:picMkLst>
            <pc:docMk/>
            <pc:sldMk cId="595790933" sldId="277"/>
            <ac:picMk id="22" creationId="{BB912AE0-CAD9-4F8F-A2A2-BDF07D4EDD22}"/>
          </ac:picMkLst>
        </pc:picChg>
        <pc:picChg chg="add del">
          <ac:chgData name="Fisher, Jordan Christopher" userId="S::jcf5404@psu.edu::1d83f5cc-b1ad-4e98-a5a8-94d310d298bd" providerId="AD" clId="Web-{9B60B655-3E7A-4363-81E2-0979C6795C6D}" dt="2020-12-10T00:44:01.787" v="77"/>
          <ac:picMkLst>
            <pc:docMk/>
            <pc:sldMk cId="595790933" sldId="277"/>
            <ac:picMk id="23" creationId="{F0F06750-78FE-4472-8DA5-14CF3336F811}"/>
          </ac:picMkLst>
        </pc:picChg>
        <pc:picChg chg="add del">
          <ac:chgData name="Fisher, Jordan Christopher" userId="S::jcf5404@psu.edu::1d83f5cc-b1ad-4e98-a5a8-94d310d298bd" providerId="AD" clId="Web-{9B60B655-3E7A-4363-81E2-0979C6795C6D}" dt="2020-12-10T00:43:54.209" v="75"/>
          <ac:picMkLst>
            <pc:docMk/>
            <pc:sldMk cId="595790933" sldId="277"/>
            <ac:picMk id="26" creationId="{C8D333BF-078F-4A66-9CB8-1CC2271CDD9C}"/>
          </ac:picMkLst>
        </pc:picChg>
        <pc:picChg chg="add del">
          <ac:chgData name="Fisher, Jordan Christopher" userId="S::jcf5404@psu.edu::1d83f5cc-b1ad-4e98-a5a8-94d310d298bd" providerId="AD" clId="Web-{9B60B655-3E7A-4363-81E2-0979C6795C6D}" dt="2020-12-10T00:44:04.397" v="79"/>
          <ac:picMkLst>
            <pc:docMk/>
            <pc:sldMk cId="595790933" sldId="277"/>
            <ac:picMk id="29" creationId="{BDFADFB3-3D44-49A8-AE3B-A87C61607F7E}"/>
          </ac:picMkLst>
        </pc:picChg>
        <pc:picChg chg="add del">
          <ac:chgData name="Fisher, Jordan Christopher" userId="S::jcf5404@psu.edu::1d83f5cc-b1ad-4e98-a5a8-94d310d298bd" providerId="AD" clId="Web-{9B60B655-3E7A-4363-81E2-0979C6795C6D}" dt="2020-12-10T00:44:04.397" v="79"/>
          <ac:picMkLst>
            <pc:docMk/>
            <pc:sldMk cId="595790933" sldId="277"/>
            <ac:picMk id="30" creationId="{BB912AE0-CAD9-4F8F-A2A2-BDF07D4EDD22}"/>
          </ac:picMkLst>
        </pc:picChg>
        <pc:picChg chg="add del">
          <ac:chgData name="Fisher, Jordan Christopher" userId="S::jcf5404@psu.edu::1d83f5cc-b1ad-4e98-a5a8-94d310d298bd" providerId="AD" clId="Web-{9B60B655-3E7A-4363-81E2-0979C6795C6D}" dt="2020-12-10T00:44:04.397" v="79"/>
          <ac:picMkLst>
            <pc:docMk/>
            <pc:sldMk cId="595790933" sldId="277"/>
            <ac:picMk id="32" creationId="{FE21E403-0B61-4473-BE57-AB0F16379674}"/>
          </ac:picMkLst>
        </pc:picChg>
        <pc:picChg chg="add">
          <ac:chgData name="Fisher, Jordan Christopher" userId="S::jcf5404@psu.edu::1d83f5cc-b1ad-4e98-a5a8-94d310d298bd" providerId="AD" clId="Web-{9B60B655-3E7A-4363-81E2-0979C6795C6D}" dt="2020-12-10T00:44:04.444" v="80"/>
          <ac:picMkLst>
            <pc:docMk/>
            <pc:sldMk cId="595790933" sldId="277"/>
            <ac:picMk id="33" creationId="{BDFADFB3-3D44-49A8-AE3B-A87C61607F7E}"/>
          </ac:picMkLst>
        </pc:picChg>
        <pc:picChg chg="add">
          <ac:chgData name="Fisher, Jordan Christopher" userId="S::jcf5404@psu.edu::1d83f5cc-b1ad-4e98-a5a8-94d310d298bd" providerId="AD" clId="Web-{9B60B655-3E7A-4363-81E2-0979C6795C6D}" dt="2020-12-10T00:44:04.444" v="80"/>
          <ac:picMkLst>
            <pc:docMk/>
            <pc:sldMk cId="595790933" sldId="277"/>
            <ac:picMk id="34" creationId="{BB912AE0-CAD9-4F8F-A2A2-BDF07D4EDD22}"/>
          </ac:picMkLst>
        </pc:picChg>
      </pc:sldChg>
    </pc:docChg>
  </pc:docChgLst>
  <pc:docChgLst>
    <pc:chgData name="Coombes, Nicholas J" userId="S::nfc5164@psu.edu::302832c4-6078-4667-9e24-a963a53cce43" providerId="AD" clId="Web-{11830AB1-96A7-4918-9747-FF9F4F2EAC7C}"/>
    <pc:docChg chg="modSld">
      <pc:chgData name="Coombes, Nicholas J" userId="S::nfc5164@psu.edu::302832c4-6078-4667-9e24-a963a53cce43" providerId="AD" clId="Web-{11830AB1-96A7-4918-9747-FF9F4F2EAC7C}" dt="2020-12-09T23:33:11.389" v="2"/>
      <pc:docMkLst>
        <pc:docMk/>
      </pc:docMkLst>
      <pc:sldChg chg="addSp delSp modSp mod setBg setClrOvrMap">
        <pc:chgData name="Coombes, Nicholas J" userId="S::nfc5164@psu.edu::302832c4-6078-4667-9e24-a963a53cce43" providerId="AD" clId="Web-{11830AB1-96A7-4918-9747-FF9F4F2EAC7C}" dt="2020-12-09T23:33:11.389" v="2"/>
        <pc:sldMkLst>
          <pc:docMk/>
          <pc:sldMk cId="2287664834" sldId="278"/>
        </pc:sldMkLst>
        <pc:spChg chg="mod">
          <ac:chgData name="Coombes, Nicholas J" userId="S::nfc5164@psu.edu::302832c4-6078-4667-9e24-a963a53cce43" providerId="AD" clId="Web-{11830AB1-96A7-4918-9747-FF9F4F2EAC7C}" dt="2020-12-09T23:33:11.389" v="2"/>
          <ac:spMkLst>
            <pc:docMk/>
            <pc:sldMk cId="2287664834" sldId="278"/>
            <ac:spMk id="2" creationId="{791C3C03-2C4F-42AD-A5BC-443769D88DE4}"/>
          </ac:spMkLst>
        </pc:spChg>
        <pc:spChg chg="add">
          <ac:chgData name="Coombes, Nicholas J" userId="S::nfc5164@psu.edu::302832c4-6078-4667-9e24-a963a53cce43" providerId="AD" clId="Web-{11830AB1-96A7-4918-9747-FF9F4F2EAC7C}" dt="2020-12-09T23:33:11.389" v="2"/>
          <ac:spMkLst>
            <pc:docMk/>
            <pc:sldMk cId="2287664834" sldId="278"/>
            <ac:spMk id="6" creationId="{1FDFF85F-F105-40D5-9793-90419158C3BD}"/>
          </ac:spMkLst>
        </pc:spChg>
        <pc:spChg chg="add">
          <ac:chgData name="Coombes, Nicholas J" userId="S::nfc5164@psu.edu::302832c4-6078-4667-9e24-a963a53cce43" providerId="AD" clId="Web-{11830AB1-96A7-4918-9747-FF9F4F2EAC7C}" dt="2020-12-09T23:33:11.389" v="2"/>
          <ac:spMkLst>
            <pc:docMk/>
            <pc:sldMk cId="2287664834" sldId="278"/>
            <ac:spMk id="7" creationId="{35AB47A4-BA8C-4250-88BD-D49C68C5F9E9}"/>
          </ac:spMkLst>
        </pc:spChg>
        <pc:spChg chg="add del">
          <ac:chgData name="Coombes, Nicholas J" userId="S::nfc5164@psu.edu::302832c4-6078-4667-9e24-a963a53cce43" providerId="AD" clId="Web-{11830AB1-96A7-4918-9747-FF9F4F2EAC7C}" dt="2020-12-09T23:33:11.327" v="1"/>
          <ac:spMkLst>
            <pc:docMk/>
            <pc:sldMk cId="2287664834" sldId="278"/>
            <ac:spMk id="8" creationId="{C2868006-47E6-4C85-AB95-D4AF270DE71C}"/>
          </ac:spMkLst>
        </pc:spChg>
        <pc:spChg chg="add">
          <ac:chgData name="Coombes, Nicholas J" userId="S::nfc5164@psu.edu::302832c4-6078-4667-9e24-a963a53cce43" providerId="AD" clId="Web-{11830AB1-96A7-4918-9747-FF9F4F2EAC7C}" dt="2020-12-09T23:33:11.389" v="2"/>
          <ac:spMkLst>
            <pc:docMk/>
            <pc:sldMk cId="2287664834" sldId="278"/>
            <ac:spMk id="10" creationId="{3CDF1BA5-95E4-4229-8992-E5610CD98176}"/>
          </ac:spMkLst>
        </pc:spChg>
        <pc:spChg chg="add del">
          <ac:chgData name="Coombes, Nicholas J" userId="S::nfc5164@psu.edu::302832c4-6078-4667-9e24-a963a53cce43" providerId="AD" clId="Web-{11830AB1-96A7-4918-9747-FF9F4F2EAC7C}" dt="2020-12-09T23:33:11.327" v="1"/>
          <ac:spMkLst>
            <pc:docMk/>
            <pc:sldMk cId="2287664834" sldId="278"/>
            <ac:spMk id="11" creationId="{03FFF8D3-2EF3-4286-935A-D01BE3C85333}"/>
          </ac:spMkLst>
        </pc:spChg>
        <pc:spChg chg="add del">
          <ac:chgData name="Coombes, Nicholas J" userId="S::nfc5164@psu.edu::302832c4-6078-4667-9e24-a963a53cce43" providerId="AD" clId="Web-{11830AB1-96A7-4918-9747-FF9F4F2EAC7C}" dt="2020-12-09T23:33:11.327" v="1"/>
          <ac:spMkLst>
            <pc:docMk/>
            <pc:sldMk cId="2287664834" sldId="278"/>
            <ac:spMk id="15" creationId="{E6C57836-126B-4938-8C7A-3C3BCB59D383}"/>
          </ac:spMkLst>
        </pc:spChg>
        <pc:picChg chg="mod">
          <ac:chgData name="Coombes, Nicholas J" userId="S::nfc5164@psu.edu::302832c4-6078-4667-9e24-a963a53cce43" providerId="AD" clId="Web-{11830AB1-96A7-4918-9747-FF9F4F2EAC7C}" dt="2020-12-09T23:33:11.389" v="2"/>
          <ac:picMkLst>
            <pc:docMk/>
            <pc:sldMk cId="2287664834" sldId="278"/>
            <ac:picMk id="4" creationId="{A81DC7B7-2A0E-4843-9F83-61DC3D62BF1D}"/>
          </ac:picMkLst>
        </pc:picChg>
        <pc:picChg chg="add">
          <ac:chgData name="Coombes, Nicholas J" userId="S::nfc5164@psu.edu::302832c4-6078-4667-9e24-a963a53cce43" providerId="AD" clId="Web-{11830AB1-96A7-4918-9747-FF9F4F2EAC7C}" dt="2020-12-09T23:33:11.389" v="2"/>
          <ac:picMkLst>
            <pc:docMk/>
            <pc:sldMk cId="2287664834" sldId="278"/>
            <ac:picMk id="9" creationId="{66C8958D-EB99-414F-B735-863B67BB14D3}"/>
          </ac:picMkLst>
        </pc:picChg>
        <pc:picChg chg="add del">
          <ac:chgData name="Coombes, Nicholas J" userId="S::nfc5164@psu.edu::302832c4-6078-4667-9e24-a963a53cce43" providerId="AD" clId="Web-{11830AB1-96A7-4918-9747-FF9F4F2EAC7C}" dt="2020-12-09T23:33:11.327" v="1"/>
          <ac:picMkLst>
            <pc:docMk/>
            <pc:sldMk cId="2287664834" sldId="278"/>
            <ac:picMk id="13" creationId="{CD8CCB43-545E-4064-8BB8-5C492D0F5F57}"/>
          </ac:picMkLst>
        </pc:picChg>
        <pc:picChg chg="add">
          <ac:chgData name="Coombes, Nicholas J" userId="S::nfc5164@psu.edu::302832c4-6078-4667-9e24-a963a53cce43" providerId="AD" clId="Web-{11830AB1-96A7-4918-9747-FF9F4F2EAC7C}" dt="2020-12-09T23:33:11.389" v="2"/>
          <ac:picMkLst>
            <pc:docMk/>
            <pc:sldMk cId="2287664834" sldId="278"/>
            <ac:picMk id="17" creationId="{39E5F3CB-7BDD-4E64-B274-CD900F08C6F3}"/>
          </ac:picMkLst>
        </pc:picChg>
      </pc:sldChg>
    </pc:docChg>
  </pc:docChgLst>
  <pc:docChgLst>
    <pc:chgData name="Coombes, Nicholas J" userId="S::nfc5164@psu.edu::302832c4-6078-4667-9e24-a963a53cce43" providerId="AD" clId="Web-{035FC98A-32D2-44AF-BF53-554FF6D5FD77}"/>
    <pc:docChg chg="addSld modSld">
      <pc:chgData name="Coombes, Nicholas J" userId="S::nfc5164@psu.edu::302832c4-6078-4667-9e24-a963a53cce43" providerId="AD" clId="Web-{035FC98A-32D2-44AF-BF53-554FF6D5FD77}" dt="2020-12-10T12:07:59.860" v="15" actId="20577"/>
      <pc:docMkLst>
        <pc:docMk/>
      </pc:docMkLst>
      <pc:sldChg chg="modSp new">
        <pc:chgData name="Coombes, Nicholas J" userId="S::nfc5164@psu.edu::302832c4-6078-4667-9e24-a963a53cce43" providerId="AD" clId="Web-{035FC98A-32D2-44AF-BF53-554FF6D5FD77}" dt="2020-12-10T12:07:59.860" v="14" actId="20577"/>
        <pc:sldMkLst>
          <pc:docMk/>
          <pc:sldMk cId="75681528" sldId="281"/>
        </pc:sldMkLst>
        <pc:spChg chg="mod">
          <ac:chgData name="Coombes, Nicholas J" userId="S::nfc5164@psu.edu::302832c4-6078-4667-9e24-a963a53cce43" providerId="AD" clId="Web-{035FC98A-32D2-44AF-BF53-554FF6D5FD77}" dt="2020-12-10T12:07:37.141" v="9" actId="20577"/>
          <ac:spMkLst>
            <pc:docMk/>
            <pc:sldMk cId="75681528" sldId="281"/>
            <ac:spMk id="2" creationId="{C36489A6-F7E9-4346-B915-9EC12770653F}"/>
          </ac:spMkLst>
        </pc:spChg>
        <pc:spChg chg="mod">
          <ac:chgData name="Coombes, Nicholas J" userId="S::nfc5164@psu.edu::302832c4-6078-4667-9e24-a963a53cce43" providerId="AD" clId="Web-{035FC98A-32D2-44AF-BF53-554FF6D5FD77}" dt="2020-12-10T12:07:59.860" v="14" actId="20577"/>
          <ac:spMkLst>
            <pc:docMk/>
            <pc:sldMk cId="75681528" sldId="281"/>
            <ac:spMk id="3" creationId="{CB5F4743-7227-4FE8-95E1-7843076F4F4F}"/>
          </ac:spMkLst>
        </pc:spChg>
      </pc:sldChg>
    </pc:docChg>
  </pc:docChgLst>
  <pc:docChgLst>
    <pc:chgData name="Coombes, Nicholas J" userId="S::nfc5164@psu.edu::302832c4-6078-4667-9e24-a963a53cce43" providerId="AD" clId="Web-{9343D14D-8D78-4017-BDA3-07498F333A27}"/>
    <pc:docChg chg="modSld">
      <pc:chgData name="Coombes, Nicholas J" userId="S::nfc5164@psu.edu::302832c4-6078-4667-9e24-a963a53cce43" providerId="AD" clId="Web-{9343D14D-8D78-4017-BDA3-07498F333A27}" dt="2020-12-08T07:40:32.696" v="13" actId="20577"/>
      <pc:docMkLst>
        <pc:docMk/>
      </pc:docMkLst>
      <pc:sldChg chg="modSp">
        <pc:chgData name="Coombes, Nicholas J" userId="S::nfc5164@psu.edu::302832c4-6078-4667-9e24-a963a53cce43" providerId="AD" clId="Web-{9343D14D-8D78-4017-BDA3-07498F333A27}" dt="2020-12-08T07:40:32.696" v="12" actId="20577"/>
        <pc:sldMkLst>
          <pc:docMk/>
          <pc:sldMk cId="2272632836" sldId="259"/>
        </pc:sldMkLst>
        <pc:spChg chg="mod">
          <ac:chgData name="Coombes, Nicholas J" userId="S::nfc5164@psu.edu::302832c4-6078-4667-9e24-a963a53cce43" providerId="AD" clId="Web-{9343D14D-8D78-4017-BDA3-07498F333A27}" dt="2020-12-08T07:40:32.696" v="12" actId="20577"/>
          <ac:spMkLst>
            <pc:docMk/>
            <pc:sldMk cId="2272632836" sldId="259"/>
            <ac:spMk id="3" creationId="{F77EF367-3384-4E87-8650-0B626A3F8C77}"/>
          </ac:spMkLst>
        </pc:spChg>
      </pc:sldChg>
    </pc:docChg>
  </pc:docChgLst>
  <pc:docChgLst>
    <pc:chgData name="Coombes, Nicholas J" userId="S::nfc5164@psu.edu::302832c4-6078-4667-9e24-a963a53cce43" providerId="AD" clId="Web-{8855AE13-CE0F-4DFD-9714-1A44E009A01C}"/>
    <pc:docChg chg="addSld modSld">
      <pc:chgData name="Coombes, Nicholas J" userId="S::nfc5164@psu.edu::302832c4-6078-4667-9e24-a963a53cce43" providerId="AD" clId="Web-{8855AE13-CE0F-4DFD-9714-1A44E009A01C}" dt="2020-12-10T01:19:07.447" v="161" actId="1076"/>
      <pc:docMkLst>
        <pc:docMk/>
      </pc:docMkLst>
      <pc:sldChg chg="addSp delSp modSp">
        <pc:chgData name="Coombes, Nicholas J" userId="S::nfc5164@psu.edu::302832c4-6078-4667-9e24-a963a53cce43" providerId="AD" clId="Web-{8855AE13-CE0F-4DFD-9714-1A44E009A01C}" dt="2020-12-10T01:13:48.094" v="0"/>
        <pc:sldMkLst>
          <pc:docMk/>
          <pc:sldMk cId="595790933" sldId="277"/>
        </pc:sldMkLst>
        <pc:spChg chg="mod">
          <ac:chgData name="Coombes, Nicholas J" userId="S::nfc5164@psu.edu::302832c4-6078-4667-9e24-a963a53cce43" providerId="AD" clId="Web-{8855AE13-CE0F-4DFD-9714-1A44E009A01C}" dt="2020-12-10T01:13:48.094" v="0"/>
          <ac:spMkLst>
            <pc:docMk/>
            <pc:sldMk cId="595790933" sldId="277"/>
            <ac:spMk id="2" creationId="{97AACB00-32EE-4BCD-A40A-8722FBB44F7E}"/>
          </ac:spMkLst>
        </pc:spChg>
        <pc:spChg chg="del">
          <ac:chgData name="Coombes, Nicholas J" userId="S::nfc5164@psu.edu::302832c4-6078-4667-9e24-a963a53cce43" providerId="AD" clId="Web-{8855AE13-CE0F-4DFD-9714-1A44E009A01C}" dt="2020-12-10T01:13:48.094" v="0"/>
          <ac:spMkLst>
            <pc:docMk/>
            <pc:sldMk cId="595790933" sldId="277"/>
            <ac:spMk id="35" creationId="{8A0AE57C-30AD-4D4E-9855-B5FBEAD6619D}"/>
          </ac:spMkLst>
        </pc:spChg>
        <pc:spChg chg="add">
          <ac:chgData name="Coombes, Nicholas J" userId="S::nfc5164@psu.edu::302832c4-6078-4667-9e24-a963a53cce43" providerId="AD" clId="Web-{8855AE13-CE0F-4DFD-9714-1A44E009A01C}" dt="2020-12-10T01:13:48.094" v="0"/>
          <ac:spMkLst>
            <pc:docMk/>
            <pc:sldMk cId="595790933" sldId="277"/>
            <ac:spMk id="44" creationId="{8A0AE57C-30AD-4D4E-9855-B5FBEAD6619D}"/>
          </ac:spMkLst>
        </pc:spChg>
        <pc:picChg chg="del">
          <ac:chgData name="Coombes, Nicholas J" userId="S::nfc5164@psu.edu::302832c4-6078-4667-9e24-a963a53cce43" providerId="AD" clId="Web-{8855AE13-CE0F-4DFD-9714-1A44E009A01C}" dt="2020-12-10T01:13:48.094" v="0"/>
          <ac:picMkLst>
            <pc:docMk/>
            <pc:sldMk cId="595790933" sldId="277"/>
            <ac:picMk id="33" creationId="{BDFADFB3-3D44-49A8-AE3B-A87C61607F7E}"/>
          </ac:picMkLst>
        </pc:picChg>
        <pc:picChg chg="del">
          <ac:chgData name="Coombes, Nicholas J" userId="S::nfc5164@psu.edu::302832c4-6078-4667-9e24-a963a53cce43" providerId="AD" clId="Web-{8855AE13-CE0F-4DFD-9714-1A44E009A01C}" dt="2020-12-10T01:13:48.094" v="0"/>
          <ac:picMkLst>
            <pc:docMk/>
            <pc:sldMk cId="595790933" sldId="277"/>
            <ac:picMk id="34" creationId="{BB912AE0-CAD9-4F8F-A2A2-BDF07D4EDD22}"/>
          </ac:picMkLst>
        </pc:picChg>
        <pc:picChg chg="add">
          <ac:chgData name="Coombes, Nicholas J" userId="S::nfc5164@psu.edu::302832c4-6078-4667-9e24-a963a53cce43" providerId="AD" clId="Web-{8855AE13-CE0F-4DFD-9714-1A44E009A01C}" dt="2020-12-10T01:13:48.094" v="0"/>
          <ac:picMkLst>
            <pc:docMk/>
            <pc:sldMk cId="595790933" sldId="277"/>
            <ac:picMk id="40" creationId="{BDFADFB3-3D44-49A8-AE3B-A87C61607F7E}"/>
          </ac:picMkLst>
        </pc:picChg>
        <pc:picChg chg="add">
          <ac:chgData name="Coombes, Nicholas J" userId="S::nfc5164@psu.edu::302832c4-6078-4667-9e24-a963a53cce43" providerId="AD" clId="Web-{8855AE13-CE0F-4DFD-9714-1A44E009A01C}" dt="2020-12-10T01:13:48.094" v="0"/>
          <ac:picMkLst>
            <pc:docMk/>
            <pc:sldMk cId="595790933" sldId="277"/>
            <ac:picMk id="42" creationId="{BB912AE0-CAD9-4F8F-A2A2-BDF07D4EDD22}"/>
          </ac:picMkLst>
        </pc:picChg>
      </pc:sldChg>
      <pc:sldChg chg="addSp delSp modSp new mod setBg setClrOvrMap">
        <pc:chgData name="Coombes, Nicholas J" userId="S::nfc5164@psu.edu::302832c4-6078-4667-9e24-a963a53cce43" providerId="AD" clId="Web-{8855AE13-CE0F-4DFD-9714-1A44E009A01C}" dt="2020-12-10T01:16:14.629" v="48" actId="1076"/>
        <pc:sldMkLst>
          <pc:docMk/>
          <pc:sldMk cId="1678455519" sldId="279"/>
        </pc:sldMkLst>
        <pc:spChg chg="mod ord">
          <ac:chgData name="Coombes, Nicholas J" userId="S::nfc5164@psu.edu::302832c4-6078-4667-9e24-a963a53cce43" providerId="AD" clId="Web-{8855AE13-CE0F-4DFD-9714-1A44E009A01C}" dt="2020-12-10T01:15:41.660" v="40"/>
          <ac:spMkLst>
            <pc:docMk/>
            <pc:sldMk cId="1678455519" sldId="279"/>
            <ac:spMk id="2" creationId="{DB09D8D8-8E0A-4BDC-89EB-46B4A32509E1}"/>
          </ac:spMkLst>
        </pc:spChg>
        <pc:spChg chg="del mod">
          <ac:chgData name="Coombes, Nicholas J" userId="S::nfc5164@psu.edu::302832c4-6078-4667-9e24-a963a53cce43" providerId="AD" clId="Web-{8855AE13-CE0F-4DFD-9714-1A44E009A01C}" dt="2020-12-10T01:14:27.986" v="20"/>
          <ac:spMkLst>
            <pc:docMk/>
            <pc:sldMk cId="1678455519" sldId="279"/>
            <ac:spMk id="3" creationId="{259C59A9-4096-42F0-BDAE-545CFD395438}"/>
          </ac:spMkLst>
        </pc:spChg>
        <pc:spChg chg="add del">
          <ac:chgData name="Coombes, Nicholas J" userId="S::nfc5164@psu.edu::302832c4-6078-4667-9e24-a963a53cce43" providerId="AD" clId="Web-{8855AE13-CE0F-4DFD-9714-1A44E009A01C}" dt="2020-12-10T01:14:52.659" v="24"/>
          <ac:spMkLst>
            <pc:docMk/>
            <pc:sldMk cId="1678455519" sldId="279"/>
            <ac:spMk id="6" creationId="{1EA5387D-64D8-4D6C-B109-FF4E81DF609A}"/>
          </ac:spMkLst>
        </pc:spChg>
        <pc:spChg chg="add del">
          <ac:chgData name="Coombes, Nicholas J" userId="S::nfc5164@psu.edu::302832c4-6078-4667-9e24-a963a53cce43" providerId="AD" clId="Web-{8855AE13-CE0F-4DFD-9714-1A44E009A01C}" dt="2020-12-10T01:14:52.659" v="24"/>
          <ac:spMkLst>
            <pc:docMk/>
            <pc:sldMk cId="1678455519" sldId="279"/>
            <ac:spMk id="7" creationId="{464118F8-F482-4C6E-A482-4064C4E07048}"/>
          </ac:spMkLst>
        </pc:spChg>
        <pc:spChg chg="add del">
          <ac:chgData name="Coombes, Nicholas J" userId="S::nfc5164@psu.edu::302832c4-6078-4667-9e24-a963a53cce43" providerId="AD" clId="Web-{8855AE13-CE0F-4DFD-9714-1A44E009A01C}" dt="2020-12-10T01:14:40.236" v="22"/>
          <ac:spMkLst>
            <pc:docMk/>
            <pc:sldMk cId="1678455519" sldId="279"/>
            <ac:spMk id="8" creationId="{3D9CCD96-82BE-4D17-8E3C-4F477D8D1453}"/>
          </ac:spMkLst>
        </pc:spChg>
        <pc:spChg chg="add del">
          <ac:chgData name="Coombes, Nicholas J" userId="S::nfc5164@psu.edu::302832c4-6078-4667-9e24-a963a53cce43" providerId="AD" clId="Web-{8855AE13-CE0F-4DFD-9714-1A44E009A01C}" dt="2020-12-10T01:15:00.612" v="26"/>
          <ac:spMkLst>
            <pc:docMk/>
            <pc:sldMk cId="1678455519" sldId="279"/>
            <ac:spMk id="9" creationId="{492C93A3-E557-4575-848B-630C23E60A57}"/>
          </ac:spMkLst>
        </pc:spChg>
        <pc:spChg chg="add del">
          <ac:chgData name="Coombes, Nicholas J" userId="S::nfc5164@psu.edu::302832c4-6078-4667-9e24-a963a53cce43" providerId="AD" clId="Web-{8855AE13-CE0F-4DFD-9714-1A44E009A01C}" dt="2020-12-10T01:15:00.612" v="26"/>
          <ac:spMkLst>
            <pc:docMk/>
            <pc:sldMk cId="1678455519" sldId="279"/>
            <ac:spMk id="10" creationId="{8D25211A-4CA0-4B53-82BB-1EE7C7F3C725}"/>
          </ac:spMkLst>
        </pc:spChg>
        <pc:spChg chg="add del">
          <ac:chgData name="Coombes, Nicholas J" userId="S::nfc5164@psu.edu::302832c4-6078-4667-9e24-a963a53cce43" providerId="AD" clId="Web-{8855AE13-CE0F-4DFD-9714-1A44E009A01C}" dt="2020-12-10T01:14:40.236" v="22"/>
          <ac:spMkLst>
            <pc:docMk/>
            <pc:sldMk cId="1678455519" sldId="279"/>
            <ac:spMk id="11" creationId="{8B836880-BF75-4385-9994-9270F8ACF1A7}"/>
          </ac:spMkLst>
        </pc:spChg>
        <pc:spChg chg="add del">
          <ac:chgData name="Coombes, Nicholas J" userId="S::nfc5164@psu.edu::302832c4-6078-4667-9e24-a963a53cce43" providerId="AD" clId="Web-{8855AE13-CE0F-4DFD-9714-1A44E009A01C}" dt="2020-12-10T01:15:13.003" v="28"/>
          <ac:spMkLst>
            <pc:docMk/>
            <pc:sldMk cId="1678455519" sldId="279"/>
            <ac:spMk id="12" creationId="{9DA15B1D-0133-4CB3-B7CC-61FA728745D1}"/>
          </ac:spMkLst>
        </pc:spChg>
        <pc:spChg chg="add del">
          <ac:chgData name="Coombes, Nicholas J" userId="S::nfc5164@psu.edu::302832c4-6078-4667-9e24-a963a53cce43" providerId="AD" clId="Web-{8855AE13-CE0F-4DFD-9714-1A44E009A01C}" dt="2020-12-10T01:14:40.236" v="22"/>
          <ac:spMkLst>
            <pc:docMk/>
            <pc:sldMk cId="1678455519" sldId="279"/>
            <ac:spMk id="15" creationId="{38D32B90-922C-4411-A898-3F03AA808A09}"/>
          </ac:spMkLst>
        </pc:spChg>
        <pc:spChg chg="add del">
          <ac:chgData name="Coombes, Nicholas J" userId="S::nfc5164@psu.edu::302832c4-6078-4667-9e24-a963a53cce43" providerId="AD" clId="Web-{8855AE13-CE0F-4DFD-9714-1A44E009A01C}" dt="2020-12-10T01:15:13.003" v="28"/>
          <ac:spMkLst>
            <pc:docMk/>
            <pc:sldMk cId="1678455519" sldId="279"/>
            <ac:spMk id="16" creationId="{28F41028-3C85-4CD6-B444-C8841E852A67}"/>
          </ac:spMkLst>
        </pc:spChg>
        <pc:spChg chg="add del">
          <ac:chgData name="Coombes, Nicholas J" userId="S::nfc5164@psu.edu::302832c4-6078-4667-9e24-a963a53cce43" providerId="AD" clId="Web-{8855AE13-CE0F-4DFD-9714-1A44E009A01C}" dt="2020-12-10T01:15:13.003" v="28"/>
          <ac:spMkLst>
            <pc:docMk/>
            <pc:sldMk cId="1678455519" sldId="279"/>
            <ac:spMk id="17" creationId="{B5BA9375-863F-4B24-9083-14FE819F8E05}"/>
          </ac:spMkLst>
        </pc:spChg>
        <pc:spChg chg="add del">
          <ac:chgData name="Coombes, Nicholas J" userId="S::nfc5164@psu.edu::302832c4-6078-4667-9e24-a963a53cce43" providerId="AD" clId="Web-{8855AE13-CE0F-4DFD-9714-1A44E009A01C}" dt="2020-12-10T01:15:15.815" v="30"/>
          <ac:spMkLst>
            <pc:docMk/>
            <pc:sldMk cId="1678455519" sldId="279"/>
            <ac:spMk id="18" creationId="{B8E41B83-C09C-4859-AB94-511A2C0BBE89}"/>
          </ac:spMkLst>
        </pc:spChg>
        <pc:spChg chg="add del">
          <ac:chgData name="Coombes, Nicholas J" userId="S::nfc5164@psu.edu::302832c4-6078-4667-9e24-a963a53cce43" providerId="AD" clId="Web-{8855AE13-CE0F-4DFD-9714-1A44E009A01C}" dt="2020-12-10T01:15:15.815" v="30"/>
          <ac:spMkLst>
            <pc:docMk/>
            <pc:sldMk cId="1678455519" sldId="279"/>
            <ac:spMk id="20" creationId="{7C533F88-0718-4145-B9DE-9451E0CA50E2}"/>
          </ac:spMkLst>
        </pc:spChg>
        <pc:spChg chg="add del">
          <ac:chgData name="Coombes, Nicholas J" userId="S::nfc5164@psu.edu::302832c4-6078-4667-9e24-a963a53cce43" providerId="AD" clId="Web-{8855AE13-CE0F-4DFD-9714-1A44E009A01C}" dt="2020-12-10T01:15:41.660" v="40"/>
          <ac:spMkLst>
            <pc:docMk/>
            <pc:sldMk cId="1678455519" sldId="279"/>
            <ac:spMk id="21" creationId="{1FDFF85F-F105-40D5-9793-90419158C3BD}"/>
          </ac:spMkLst>
        </pc:spChg>
        <pc:spChg chg="add del">
          <ac:chgData name="Coombes, Nicholas J" userId="S::nfc5164@psu.edu::302832c4-6078-4667-9e24-a963a53cce43" providerId="AD" clId="Web-{8855AE13-CE0F-4DFD-9714-1A44E009A01C}" dt="2020-12-10T01:15:41.660" v="40"/>
          <ac:spMkLst>
            <pc:docMk/>
            <pc:sldMk cId="1678455519" sldId="279"/>
            <ac:spMk id="22" creationId="{35AB47A4-BA8C-4250-88BD-D49C68C5F9E9}"/>
          </ac:spMkLst>
        </pc:spChg>
        <pc:spChg chg="add del mod ord">
          <ac:chgData name="Coombes, Nicholas J" userId="S::nfc5164@psu.edu::302832c4-6078-4667-9e24-a963a53cce43" providerId="AD" clId="Web-{8855AE13-CE0F-4DFD-9714-1A44E009A01C}" dt="2020-12-10T01:16:00.270" v="43"/>
          <ac:spMkLst>
            <pc:docMk/>
            <pc:sldMk cId="1678455519" sldId="279"/>
            <ac:spMk id="25" creationId="{75B577BB-50EF-40EF-A844-B86B6C55BC7A}"/>
          </ac:spMkLst>
        </pc:spChg>
        <pc:spChg chg="add del">
          <ac:chgData name="Coombes, Nicholas J" userId="S::nfc5164@psu.edu::302832c4-6078-4667-9e24-a963a53cce43" providerId="AD" clId="Web-{8855AE13-CE0F-4DFD-9714-1A44E009A01C}" dt="2020-12-10T01:15:36.332" v="37"/>
          <ac:spMkLst>
            <pc:docMk/>
            <pc:sldMk cId="1678455519" sldId="279"/>
            <ac:spMk id="27" creationId="{1FDFF85F-F105-40D5-9793-90419158C3BD}"/>
          </ac:spMkLst>
        </pc:spChg>
        <pc:spChg chg="add del">
          <ac:chgData name="Coombes, Nicholas J" userId="S::nfc5164@psu.edu::302832c4-6078-4667-9e24-a963a53cce43" providerId="AD" clId="Web-{8855AE13-CE0F-4DFD-9714-1A44E009A01C}" dt="2020-12-10T01:15:36.332" v="37"/>
          <ac:spMkLst>
            <pc:docMk/>
            <pc:sldMk cId="1678455519" sldId="279"/>
            <ac:spMk id="28" creationId="{35AB47A4-BA8C-4250-88BD-D49C68C5F9E9}"/>
          </ac:spMkLst>
        </pc:spChg>
        <pc:spChg chg="add del">
          <ac:chgData name="Coombes, Nicholas J" userId="S::nfc5164@psu.edu::302832c4-6078-4667-9e24-a963a53cce43" providerId="AD" clId="Web-{8855AE13-CE0F-4DFD-9714-1A44E009A01C}" dt="2020-12-10T01:15:32.847" v="35"/>
          <ac:spMkLst>
            <pc:docMk/>
            <pc:sldMk cId="1678455519" sldId="279"/>
            <ac:spMk id="30" creationId="{8B836880-BF75-4385-9994-9270F8ACF1A7}"/>
          </ac:spMkLst>
        </pc:spChg>
        <pc:spChg chg="add del">
          <ac:chgData name="Coombes, Nicholas J" userId="S::nfc5164@psu.edu::302832c4-6078-4667-9e24-a963a53cce43" providerId="AD" clId="Web-{8855AE13-CE0F-4DFD-9714-1A44E009A01C}" dt="2020-12-10T01:15:41.644" v="39"/>
          <ac:spMkLst>
            <pc:docMk/>
            <pc:sldMk cId="1678455519" sldId="279"/>
            <ac:spMk id="31" creationId="{B8E41B83-C09C-4859-AB94-511A2C0BBE89}"/>
          </ac:spMkLst>
        </pc:spChg>
        <pc:spChg chg="add del">
          <ac:chgData name="Coombes, Nicholas J" userId="S::nfc5164@psu.edu::302832c4-6078-4667-9e24-a963a53cce43" providerId="AD" clId="Web-{8855AE13-CE0F-4DFD-9714-1A44E009A01C}" dt="2020-12-10T01:15:32.847" v="35"/>
          <ac:spMkLst>
            <pc:docMk/>
            <pc:sldMk cId="1678455519" sldId="279"/>
            <ac:spMk id="34" creationId="{38D32B90-922C-4411-A898-3F03AA808A09}"/>
          </ac:spMkLst>
        </pc:spChg>
        <pc:picChg chg="add del mod ord">
          <ac:chgData name="Coombes, Nicholas J" userId="S::nfc5164@psu.edu::302832c4-6078-4667-9e24-a963a53cce43" providerId="AD" clId="Web-{8855AE13-CE0F-4DFD-9714-1A44E009A01C}" dt="2020-12-10T01:15:58.176" v="42"/>
          <ac:picMkLst>
            <pc:docMk/>
            <pc:sldMk cId="1678455519" sldId="279"/>
            <ac:picMk id="4" creationId="{9F6C4B46-F348-4410-AEB2-76FEB5A40385}"/>
          </ac:picMkLst>
        </pc:picChg>
        <pc:picChg chg="add mod ord">
          <ac:chgData name="Coombes, Nicholas J" userId="S::nfc5164@psu.edu::302832c4-6078-4667-9e24-a963a53cce43" providerId="AD" clId="Web-{8855AE13-CE0F-4DFD-9714-1A44E009A01C}" dt="2020-12-10T01:16:14.629" v="48" actId="1076"/>
          <ac:picMkLst>
            <pc:docMk/>
            <pc:sldMk cId="1678455519" sldId="279"/>
            <ac:picMk id="5" creationId="{9EBCCA2E-9545-4C89-A08D-11C2F8E7A19A}"/>
          </ac:picMkLst>
        </pc:picChg>
        <pc:picChg chg="add del">
          <ac:chgData name="Coombes, Nicholas J" userId="S::nfc5164@psu.edu::302832c4-6078-4667-9e24-a963a53cce43" providerId="AD" clId="Web-{8855AE13-CE0F-4DFD-9714-1A44E009A01C}" dt="2020-12-10T01:14:40.236" v="22"/>
          <ac:picMkLst>
            <pc:docMk/>
            <pc:sldMk cId="1678455519" sldId="279"/>
            <ac:picMk id="13" creationId="{26BCFBE2-C65F-42E3-A14A-5D04B9842E44}"/>
          </ac:picMkLst>
        </pc:picChg>
        <pc:picChg chg="add del">
          <ac:chgData name="Coombes, Nicholas J" userId="S::nfc5164@psu.edu::302832c4-6078-4667-9e24-a963a53cce43" providerId="AD" clId="Web-{8855AE13-CE0F-4DFD-9714-1A44E009A01C}" dt="2020-12-10T01:15:13.003" v="28"/>
          <ac:picMkLst>
            <pc:docMk/>
            <pc:sldMk cId="1678455519" sldId="279"/>
            <ac:picMk id="14" creationId="{3EF2F61C-287D-47BC-878F-C876F74FFDD2}"/>
          </ac:picMkLst>
        </pc:picChg>
        <pc:picChg chg="add del">
          <ac:chgData name="Coombes, Nicholas J" userId="S::nfc5164@psu.edu::302832c4-6078-4667-9e24-a963a53cce43" providerId="AD" clId="Web-{8855AE13-CE0F-4DFD-9714-1A44E009A01C}" dt="2020-12-10T01:15:15.815" v="30"/>
          <ac:picMkLst>
            <pc:docMk/>
            <pc:sldMk cId="1678455519" sldId="279"/>
            <ac:picMk id="19" creationId="{39E05C4E-6F76-43EC-9537-2BA7871BBE07}"/>
          </ac:picMkLst>
        </pc:picChg>
        <pc:picChg chg="add del">
          <ac:chgData name="Coombes, Nicholas J" userId="S::nfc5164@psu.edu::302832c4-6078-4667-9e24-a963a53cce43" providerId="AD" clId="Web-{8855AE13-CE0F-4DFD-9714-1A44E009A01C}" dt="2020-12-10T01:15:41.660" v="40"/>
          <ac:picMkLst>
            <pc:docMk/>
            <pc:sldMk cId="1678455519" sldId="279"/>
            <ac:picMk id="23" creationId="{66C8958D-EB99-414F-B735-863B67BB14D3}"/>
          </ac:picMkLst>
        </pc:picChg>
        <pc:picChg chg="add del">
          <ac:chgData name="Coombes, Nicholas J" userId="S::nfc5164@psu.edu::302832c4-6078-4667-9e24-a963a53cce43" providerId="AD" clId="Web-{8855AE13-CE0F-4DFD-9714-1A44E009A01C}" dt="2020-12-10T01:15:41.660" v="40"/>
          <ac:picMkLst>
            <pc:docMk/>
            <pc:sldMk cId="1678455519" sldId="279"/>
            <ac:picMk id="24" creationId="{39E5F3CB-7BDD-4E64-B274-CD900F08C6F3}"/>
          </ac:picMkLst>
        </pc:picChg>
        <pc:picChg chg="add del">
          <ac:chgData name="Coombes, Nicholas J" userId="S::nfc5164@psu.edu::302832c4-6078-4667-9e24-a963a53cce43" providerId="AD" clId="Web-{8855AE13-CE0F-4DFD-9714-1A44E009A01C}" dt="2020-12-10T01:15:36.332" v="37"/>
          <ac:picMkLst>
            <pc:docMk/>
            <pc:sldMk cId="1678455519" sldId="279"/>
            <ac:picMk id="29" creationId="{66C8958D-EB99-414F-B735-863B67BB14D3}"/>
          </ac:picMkLst>
        </pc:picChg>
        <pc:picChg chg="add del">
          <ac:chgData name="Coombes, Nicholas J" userId="S::nfc5164@psu.edu::302832c4-6078-4667-9e24-a963a53cce43" providerId="AD" clId="Web-{8855AE13-CE0F-4DFD-9714-1A44E009A01C}" dt="2020-12-10T01:15:32.847" v="35"/>
          <ac:picMkLst>
            <pc:docMk/>
            <pc:sldMk cId="1678455519" sldId="279"/>
            <ac:picMk id="32" creationId="{26BCFBE2-C65F-42E3-A14A-5D04B9842E44}"/>
          </ac:picMkLst>
        </pc:picChg>
        <pc:picChg chg="add del">
          <ac:chgData name="Coombes, Nicholas J" userId="S::nfc5164@psu.edu::302832c4-6078-4667-9e24-a963a53cce43" providerId="AD" clId="Web-{8855AE13-CE0F-4DFD-9714-1A44E009A01C}" dt="2020-12-10T01:15:41.644" v="39"/>
          <ac:picMkLst>
            <pc:docMk/>
            <pc:sldMk cId="1678455519" sldId="279"/>
            <ac:picMk id="33" creationId="{39E05C4E-6F76-43EC-9537-2BA7871BBE07}"/>
          </ac:picMkLst>
        </pc:picChg>
        <pc:picChg chg="add del">
          <ac:chgData name="Coombes, Nicholas J" userId="S::nfc5164@psu.edu::302832c4-6078-4667-9e24-a963a53cce43" providerId="AD" clId="Web-{8855AE13-CE0F-4DFD-9714-1A44E009A01C}" dt="2020-12-10T01:15:36.332" v="37"/>
          <ac:picMkLst>
            <pc:docMk/>
            <pc:sldMk cId="1678455519" sldId="279"/>
            <ac:picMk id="36" creationId="{39E5F3CB-7BDD-4E64-B274-CD900F08C6F3}"/>
          </ac:picMkLst>
        </pc:picChg>
      </pc:sldChg>
      <pc:sldChg chg="addSp modSp new mod setBg setClrOvrMap">
        <pc:chgData name="Coombes, Nicholas J" userId="S::nfc5164@psu.edu::302832c4-6078-4667-9e24-a963a53cce43" providerId="AD" clId="Web-{8855AE13-CE0F-4DFD-9714-1A44E009A01C}" dt="2020-12-10T01:19:07.447" v="161" actId="1076"/>
        <pc:sldMkLst>
          <pc:docMk/>
          <pc:sldMk cId="1514575390" sldId="280"/>
        </pc:sldMkLst>
        <pc:spChg chg="mod">
          <ac:chgData name="Coombes, Nicholas J" userId="S::nfc5164@psu.edu::302832c4-6078-4667-9e24-a963a53cce43" providerId="AD" clId="Web-{8855AE13-CE0F-4DFD-9714-1A44E009A01C}" dt="2020-12-10T01:18:56.478" v="158"/>
          <ac:spMkLst>
            <pc:docMk/>
            <pc:sldMk cId="1514575390" sldId="280"/>
            <ac:spMk id="2" creationId="{EF131AE3-DA29-47B1-A4B2-1106DD591199}"/>
          </ac:spMkLst>
        </pc:spChg>
        <pc:spChg chg="mod">
          <ac:chgData name="Coombes, Nicholas J" userId="S::nfc5164@psu.edu::302832c4-6078-4667-9e24-a963a53cce43" providerId="AD" clId="Web-{8855AE13-CE0F-4DFD-9714-1A44E009A01C}" dt="2020-12-10T01:18:56.478" v="158"/>
          <ac:spMkLst>
            <pc:docMk/>
            <pc:sldMk cId="1514575390" sldId="280"/>
            <ac:spMk id="3" creationId="{21A05F20-8E92-497E-879E-D9F6C126C1AD}"/>
          </ac:spMkLst>
        </pc:spChg>
        <pc:spChg chg="add">
          <ac:chgData name="Coombes, Nicholas J" userId="S::nfc5164@psu.edu::302832c4-6078-4667-9e24-a963a53cce43" providerId="AD" clId="Web-{8855AE13-CE0F-4DFD-9714-1A44E009A01C}" dt="2020-12-10T01:18:56.478" v="158"/>
          <ac:spMkLst>
            <pc:docMk/>
            <pc:sldMk cId="1514575390" sldId="280"/>
            <ac:spMk id="9" creationId="{1FDFF85F-F105-40D5-9793-90419158C3BD}"/>
          </ac:spMkLst>
        </pc:spChg>
        <pc:spChg chg="add">
          <ac:chgData name="Coombes, Nicholas J" userId="S::nfc5164@psu.edu::302832c4-6078-4667-9e24-a963a53cce43" providerId="AD" clId="Web-{8855AE13-CE0F-4DFD-9714-1A44E009A01C}" dt="2020-12-10T01:18:56.478" v="158"/>
          <ac:spMkLst>
            <pc:docMk/>
            <pc:sldMk cId="1514575390" sldId="280"/>
            <ac:spMk id="11" creationId="{35AB47A4-BA8C-4250-88BD-D49C68C5F9E9}"/>
          </ac:spMkLst>
        </pc:spChg>
        <pc:picChg chg="add mod">
          <ac:chgData name="Coombes, Nicholas J" userId="S::nfc5164@psu.edu::302832c4-6078-4667-9e24-a963a53cce43" providerId="AD" clId="Web-{8855AE13-CE0F-4DFD-9714-1A44E009A01C}" dt="2020-12-10T01:19:07.447" v="161" actId="1076"/>
          <ac:picMkLst>
            <pc:docMk/>
            <pc:sldMk cId="1514575390" sldId="280"/>
            <ac:picMk id="4" creationId="{3AEAE8A9-09B3-4015-B2AC-117B67C1A1A7}"/>
          </ac:picMkLst>
        </pc:picChg>
        <pc:picChg chg="add">
          <ac:chgData name="Coombes, Nicholas J" userId="S::nfc5164@psu.edu::302832c4-6078-4667-9e24-a963a53cce43" providerId="AD" clId="Web-{8855AE13-CE0F-4DFD-9714-1A44E009A01C}" dt="2020-12-10T01:18:56.478" v="158"/>
          <ac:picMkLst>
            <pc:docMk/>
            <pc:sldMk cId="1514575390" sldId="280"/>
            <ac:picMk id="13" creationId="{66C8958D-EB99-414F-B735-863B67BB14D3}"/>
          </ac:picMkLst>
        </pc:picChg>
        <pc:picChg chg="add">
          <ac:chgData name="Coombes, Nicholas J" userId="S::nfc5164@psu.edu::302832c4-6078-4667-9e24-a963a53cce43" providerId="AD" clId="Web-{8855AE13-CE0F-4DFD-9714-1A44E009A01C}" dt="2020-12-10T01:18:56.478" v="158"/>
          <ac:picMkLst>
            <pc:docMk/>
            <pc:sldMk cId="1514575390" sldId="280"/>
            <ac:picMk id="15" creationId="{39E5F3CB-7BDD-4E64-B274-CD900F08C6F3}"/>
          </ac:picMkLst>
        </pc:picChg>
      </pc:sldChg>
    </pc:docChg>
  </pc:docChgLst>
  <pc:docChgLst>
    <pc:chgData name="Calderon, Michele Elizabeth" userId="S::mec6016@psu.edu::920a88f3-cafa-4e7e-b9e7-14ac9bce148b" providerId="AD" clId="Web-{BEE8A5A2-B6D8-2D3D-E073-970F13BF4730}"/>
    <pc:docChg chg="addSld modSld">
      <pc:chgData name="Calderon, Michele Elizabeth" userId="S::mec6016@psu.edu::920a88f3-cafa-4e7e-b9e7-14ac9bce148b" providerId="AD" clId="Web-{BEE8A5A2-B6D8-2D3D-E073-970F13BF4730}" dt="2020-12-10T17:58:42.274" v="778" actId="20577"/>
      <pc:docMkLst>
        <pc:docMk/>
      </pc:docMkLst>
      <pc:sldChg chg="addSp modSp">
        <pc:chgData name="Calderon, Michele Elizabeth" userId="S::mec6016@psu.edu::920a88f3-cafa-4e7e-b9e7-14ac9bce148b" providerId="AD" clId="Web-{BEE8A5A2-B6D8-2D3D-E073-970F13BF4730}" dt="2020-12-10T17:43:32.143" v="322" actId="14100"/>
        <pc:sldMkLst>
          <pc:docMk/>
          <pc:sldMk cId="595790933" sldId="277"/>
        </pc:sldMkLst>
        <pc:spChg chg="add mod">
          <ac:chgData name="Calderon, Michele Elizabeth" userId="S::mec6016@psu.edu::920a88f3-cafa-4e7e-b9e7-14ac9bce148b" providerId="AD" clId="Web-{BEE8A5A2-B6D8-2D3D-E073-970F13BF4730}" dt="2020-12-10T17:43:32.143" v="322" actId="14100"/>
          <ac:spMkLst>
            <pc:docMk/>
            <pc:sldMk cId="595790933" sldId="277"/>
            <ac:spMk id="3" creationId="{71470C73-3956-442D-8228-63625309F313}"/>
          </ac:spMkLst>
        </pc:spChg>
        <pc:picChg chg="mod">
          <ac:chgData name="Calderon, Michele Elizabeth" userId="S::mec6016@psu.edu::920a88f3-cafa-4e7e-b9e7-14ac9bce148b" providerId="AD" clId="Web-{BEE8A5A2-B6D8-2D3D-E073-970F13BF4730}" dt="2020-12-10T17:40:30.607" v="1" actId="1076"/>
          <ac:picMkLst>
            <pc:docMk/>
            <pc:sldMk cId="595790933" sldId="277"/>
            <ac:picMk id="4" creationId="{61E4F48E-2407-4AF2-9D0D-B7FBB0C157E5}"/>
          </ac:picMkLst>
        </pc:picChg>
      </pc:sldChg>
      <pc:sldChg chg="modSp">
        <pc:chgData name="Calderon, Michele Elizabeth" userId="S::mec6016@psu.edu::920a88f3-cafa-4e7e-b9e7-14ac9bce148b" providerId="AD" clId="Web-{BEE8A5A2-B6D8-2D3D-E073-970F13BF4730}" dt="2020-12-10T17:45:48.240" v="455" actId="20577"/>
        <pc:sldMkLst>
          <pc:docMk/>
          <pc:sldMk cId="2287664834" sldId="278"/>
        </pc:sldMkLst>
        <pc:spChg chg="mod">
          <ac:chgData name="Calderon, Michele Elizabeth" userId="S::mec6016@psu.edu::920a88f3-cafa-4e7e-b9e7-14ac9bce148b" providerId="AD" clId="Web-{BEE8A5A2-B6D8-2D3D-E073-970F13BF4730}" dt="2020-12-10T17:45:48.240" v="455" actId="20577"/>
          <ac:spMkLst>
            <pc:docMk/>
            <pc:sldMk cId="2287664834" sldId="278"/>
            <ac:spMk id="10" creationId="{3CDF1BA5-95E4-4229-8992-E5610CD98176}"/>
          </ac:spMkLst>
        </pc:spChg>
      </pc:sldChg>
      <pc:sldChg chg="addSp modSp">
        <pc:chgData name="Calderon, Michele Elizabeth" userId="S::mec6016@psu.edu::920a88f3-cafa-4e7e-b9e7-14ac9bce148b" providerId="AD" clId="Web-{BEE8A5A2-B6D8-2D3D-E073-970F13BF4730}" dt="2020-12-10T17:54:15.971" v="769" actId="1076"/>
        <pc:sldMkLst>
          <pc:docMk/>
          <pc:sldMk cId="1678455519" sldId="279"/>
        </pc:sldMkLst>
        <pc:spChg chg="add mod">
          <ac:chgData name="Calderon, Michele Elizabeth" userId="S::mec6016@psu.edu::920a88f3-cafa-4e7e-b9e7-14ac9bce148b" providerId="AD" clId="Web-{BEE8A5A2-B6D8-2D3D-E073-970F13BF4730}" dt="2020-12-10T17:54:15.971" v="769" actId="1076"/>
          <ac:spMkLst>
            <pc:docMk/>
            <pc:sldMk cId="1678455519" sldId="279"/>
            <ac:spMk id="3" creationId="{7EAD17DB-D7E5-4E25-92F2-957ABAFDF186}"/>
          </ac:spMkLst>
        </pc:spChg>
        <pc:picChg chg="mod">
          <ac:chgData name="Calderon, Michele Elizabeth" userId="S::mec6016@psu.edu::920a88f3-cafa-4e7e-b9e7-14ac9bce148b" providerId="AD" clId="Web-{BEE8A5A2-B6D8-2D3D-E073-970F13BF4730}" dt="2020-12-10T17:52:35.624" v="616" actId="1076"/>
          <ac:picMkLst>
            <pc:docMk/>
            <pc:sldMk cId="1678455519" sldId="279"/>
            <ac:picMk id="5" creationId="{9EBCCA2E-9545-4C89-A08D-11C2F8E7A19A}"/>
          </ac:picMkLst>
        </pc:picChg>
      </pc:sldChg>
      <pc:sldChg chg="addSp modSp new">
        <pc:chgData name="Calderon, Michele Elizabeth" userId="S::mec6016@psu.edu::920a88f3-cafa-4e7e-b9e7-14ac9bce148b" providerId="AD" clId="Web-{BEE8A5A2-B6D8-2D3D-E073-970F13BF4730}" dt="2020-12-10T17:58:41.696" v="776" actId="20577"/>
        <pc:sldMkLst>
          <pc:docMk/>
          <pc:sldMk cId="6127094" sldId="282"/>
        </pc:sldMkLst>
        <pc:spChg chg="mod">
          <ac:chgData name="Calderon, Michele Elizabeth" userId="S::mec6016@psu.edu::920a88f3-cafa-4e7e-b9e7-14ac9bce148b" providerId="AD" clId="Web-{BEE8A5A2-B6D8-2D3D-E073-970F13BF4730}" dt="2020-12-10T17:46:09.787" v="500" actId="20577"/>
          <ac:spMkLst>
            <pc:docMk/>
            <pc:sldMk cId="6127094" sldId="282"/>
            <ac:spMk id="2" creationId="{9AD0032D-91C0-446E-A4B5-CA565CAB836F}"/>
          </ac:spMkLst>
        </pc:spChg>
        <pc:spChg chg="mod">
          <ac:chgData name="Calderon, Michele Elizabeth" userId="S::mec6016@psu.edu::920a88f3-cafa-4e7e-b9e7-14ac9bce148b" providerId="AD" clId="Web-{BEE8A5A2-B6D8-2D3D-E073-970F13BF4730}" dt="2020-12-10T17:58:41.696" v="776" actId="20577"/>
          <ac:spMkLst>
            <pc:docMk/>
            <pc:sldMk cId="6127094" sldId="282"/>
            <ac:spMk id="3" creationId="{BE229490-9C9F-4F65-A140-92DA791FCDA7}"/>
          </ac:spMkLst>
        </pc:spChg>
        <pc:spChg chg="add mod">
          <ac:chgData name="Calderon, Michele Elizabeth" userId="S::mec6016@psu.edu::920a88f3-cafa-4e7e-b9e7-14ac9bce148b" providerId="AD" clId="Web-{BEE8A5A2-B6D8-2D3D-E073-970F13BF4730}" dt="2020-12-10T17:51:16.279" v="614" actId="1076"/>
          <ac:spMkLst>
            <pc:docMk/>
            <pc:sldMk cId="6127094" sldId="282"/>
            <ac:spMk id="4" creationId="{EA558F9F-A602-49C1-A673-93F6D8726968}"/>
          </ac:spMkLst>
        </pc:spChg>
      </pc:sldChg>
    </pc:docChg>
  </pc:docChgLst>
  <pc:docChgLst>
    <pc:chgData name="Fisher, Jordan Christopher" userId="S::jcf5404@psu.edu::1d83f5cc-b1ad-4e98-a5a8-94d310d298bd" providerId="AD" clId="Web-{546240D0-15BE-48FF-B589-8F4BD0BBCF05}"/>
    <pc:docChg chg="modSld">
      <pc:chgData name="Fisher, Jordan Christopher" userId="S::jcf5404@psu.edu::1d83f5cc-b1ad-4e98-a5a8-94d310d298bd" providerId="AD" clId="Web-{546240D0-15BE-48FF-B589-8F4BD0BBCF05}" dt="2020-12-10T09:06:49.539" v="1"/>
      <pc:docMkLst>
        <pc:docMk/>
      </pc:docMkLst>
      <pc:sldChg chg="modSp">
        <pc:chgData name="Fisher, Jordan Christopher" userId="S::jcf5404@psu.edu::1d83f5cc-b1ad-4e98-a5a8-94d310d298bd" providerId="AD" clId="Web-{546240D0-15BE-48FF-B589-8F4BD0BBCF05}" dt="2020-12-10T09:06:49.539" v="1"/>
        <pc:sldMkLst>
          <pc:docMk/>
          <pc:sldMk cId="222444685" sldId="261"/>
        </pc:sldMkLst>
        <pc:graphicFrameChg chg="mod modGraphic">
          <ac:chgData name="Fisher, Jordan Christopher" userId="S::jcf5404@psu.edu::1d83f5cc-b1ad-4e98-a5a8-94d310d298bd" providerId="AD" clId="Web-{546240D0-15BE-48FF-B589-8F4BD0BBCF05}" dt="2020-12-10T09:06:49.539" v="1"/>
          <ac:graphicFrameMkLst>
            <pc:docMk/>
            <pc:sldMk cId="222444685" sldId="261"/>
            <ac:graphicFrameMk id="4" creationId="{0918F3F4-B169-4ADA-97FD-A1C2B024D76B}"/>
          </ac:graphicFrameMkLst>
        </pc:graphicFrameChg>
      </pc:sldChg>
    </pc:docChg>
  </pc:docChgLst>
  <pc:docChgLst>
    <pc:chgData name="McConnon, Constance E" userId="S::cem79@psu.edu::d3a2c54f-2e53-48ee-a9e5-555d180d0fe0" providerId="AD" clId="Web-{AA440A9A-B8CA-4A8A-8802-BC9F3BFC3641}"/>
    <pc:docChg chg="modSld">
      <pc:chgData name="McConnon, Constance E" userId="S::cem79@psu.edu::d3a2c54f-2e53-48ee-a9e5-555d180d0fe0" providerId="AD" clId="Web-{AA440A9A-B8CA-4A8A-8802-BC9F3BFC3641}" dt="2020-12-10T15:42:15.262" v="3" actId="20577"/>
      <pc:docMkLst>
        <pc:docMk/>
      </pc:docMkLst>
      <pc:sldChg chg="modSp">
        <pc:chgData name="McConnon, Constance E" userId="S::cem79@psu.edu::d3a2c54f-2e53-48ee-a9e5-555d180d0fe0" providerId="AD" clId="Web-{AA440A9A-B8CA-4A8A-8802-BC9F3BFC3641}" dt="2020-12-10T15:42:15.246" v="2" actId="20577"/>
        <pc:sldMkLst>
          <pc:docMk/>
          <pc:sldMk cId="1678455519" sldId="279"/>
        </pc:sldMkLst>
        <pc:spChg chg="mod">
          <ac:chgData name="McConnon, Constance E" userId="S::cem79@psu.edu::d3a2c54f-2e53-48ee-a9e5-555d180d0fe0" providerId="AD" clId="Web-{AA440A9A-B8CA-4A8A-8802-BC9F3BFC3641}" dt="2020-12-10T15:42:15.246" v="2" actId="20577"/>
          <ac:spMkLst>
            <pc:docMk/>
            <pc:sldMk cId="1678455519" sldId="279"/>
            <ac:spMk id="2" creationId="{DB09D8D8-8E0A-4BDC-89EB-46B4A32509E1}"/>
          </ac:spMkLst>
        </pc:spChg>
      </pc:sldChg>
    </pc:docChg>
  </pc:docChgLst>
  <pc:docChgLst>
    <pc:chgData name="Coombes, Nicholas J" userId="S::nfc5164@psu.edu::302832c4-6078-4667-9e24-a963a53cce43" providerId="AD" clId="Web-{99A39DB0-63ED-46B4-BFC4-203DA978032E}"/>
    <pc:docChg chg="addSld delSld modSld">
      <pc:chgData name="Coombes, Nicholas J" userId="S::nfc5164@psu.edu::302832c4-6078-4667-9e24-a963a53cce43" providerId="AD" clId="Web-{99A39DB0-63ED-46B4-BFC4-203DA978032E}" dt="2020-12-08T10:03:40.935" v="2617"/>
      <pc:docMkLst>
        <pc:docMk/>
      </pc:docMkLst>
      <pc:sldChg chg="modSp">
        <pc:chgData name="Coombes, Nicholas J" userId="S::nfc5164@psu.edu::302832c4-6078-4667-9e24-a963a53cce43" providerId="AD" clId="Web-{99A39DB0-63ED-46B4-BFC4-203DA978032E}" dt="2020-12-08T08:49:27.001" v="146" actId="20577"/>
        <pc:sldMkLst>
          <pc:docMk/>
          <pc:sldMk cId="2272632836" sldId="259"/>
        </pc:sldMkLst>
        <pc:spChg chg="mod">
          <ac:chgData name="Coombes, Nicholas J" userId="S::nfc5164@psu.edu::302832c4-6078-4667-9e24-a963a53cce43" providerId="AD" clId="Web-{99A39DB0-63ED-46B4-BFC4-203DA978032E}" dt="2020-12-08T08:49:27.001" v="146" actId="20577"/>
          <ac:spMkLst>
            <pc:docMk/>
            <pc:sldMk cId="2272632836" sldId="259"/>
            <ac:spMk id="3" creationId="{F77EF367-3384-4E87-8650-0B626A3F8C77}"/>
          </ac:spMkLst>
        </pc:spChg>
      </pc:sldChg>
      <pc:sldChg chg="addSp delSp modSp new mod setBg">
        <pc:chgData name="Coombes, Nicholas J" userId="S::nfc5164@psu.edu::302832c4-6078-4667-9e24-a963a53cce43" providerId="AD" clId="Web-{99A39DB0-63ED-46B4-BFC4-203DA978032E}" dt="2020-12-08T09:35:26.411" v="1625"/>
        <pc:sldMkLst>
          <pc:docMk/>
          <pc:sldMk cId="222444685" sldId="261"/>
        </pc:sldMkLst>
        <pc:spChg chg="mod">
          <ac:chgData name="Coombes, Nicholas J" userId="S::nfc5164@psu.edu::302832c4-6078-4667-9e24-a963a53cce43" providerId="AD" clId="Web-{99A39DB0-63ED-46B4-BFC4-203DA978032E}" dt="2020-12-08T09:35:26.411" v="1625"/>
          <ac:spMkLst>
            <pc:docMk/>
            <pc:sldMk cId="222444685" sldId="261"/>
            <ac:spMk id="2" creationId="{7964732B-2C1C-45EE-8551-661A40CC4873}"/>
          </ac:spMkLst>
        </pc:spChg>
        <pc:spChg chg="del">
          <ac:chgData name="Coombes, Nicholas J" userId="S::nfc5164@psu.edu::302832c4-6078-4667-9e24-a963a53cce43" providerId="AD" clId="Web-{99A39DB0-63ED-46B4-BFC4-203DA978032E}" dt="2020-12-08T08:58:22.196" v="180"/>
          <ac:spMkLst>
            <pc:docMk/>
            <pc:sldMk cId="222444685" sldId="261"/>
            <ac:spMk id="3" creationId="{BC3DC03B-DCBC-4816-8F7E-D1A72BAC4627}"/>
          </ac:spMkLst>
        </pc:spChg>
        <pc:graphicFrameChg chg="add mod ord modGraphic">
          <ac:chgData name="Coombes, Nicholas J" userId="S::nfc5164@psu.edu::302832c4-6078-4667-9e24-a963a53cce43" providerId="AD" clId="Web-{99A39DB0-63ED-46B4-BFC4-203DA978032E}" dt="2020-12-08T09:35:26.411" v="1625"/>
          <ac:graphicFrameMkLst>
            <pc:docMk/>
            <pc:sldMk cId="222444685" sldId="261"/>
            <ac:graphicFrameMk id="4" creationId="{0918F3F4-B169-4ADA-97FD-A1C2B024D76B}"/>
          </ac:graphicFrameMkLst>
        </pc:graphicFrameChg>
      </pc:sldChg>
      <pc:sldChg chg="modSp new">
        <pc:chgData name="Coombes, Nicholas J" userId="S::nfc5164@psu.edu::302832c4-6078-4667-9e24-a963a53cce43" providerId="AD" clId="Web-{99A39DB0-63ED-46B4-BFC4-203DA978032E}" dt="2020-12-08T09:10:17.633" v="828" actId="20577"/>
        <pc:sldMkLst>
          <pc:docMk/>
          <pc:sldMk cId="750734995" sldId="262"/>
        </pc:sldMkLst>
        <pc:spChg chg="mod">
          <ac:chgData name="Coombes, Nicholas J" userId="S::nfc5164@psu.edu::302832c4-6078-4667-9e24-a963a53cce43" providerId="AD" clId="Web-{99A39DB0-63ED-46B4-BFC4-203DA978032E}" dt="2020-12-08T09:04:16.799" v="501" actId="20577"/>
          <ac:spMkLst>
            <pc:docMk/>
            <pc:sldMk cId="750734995" sldId="262"/>
            <ac:spMk id="2" creationId="{3F8A380C-CDC2-4787-A0BC-8CEB497C6BF0}"/>
          </ac:spMkLst>
        </pc:spChg>
        <pc:spChg chg="mod">
          <ac:chgData name="Coombes, Nicholas J" userId="S::nfc5164@psu.edu::302832c4-6078-4667-9e24-a963a53cce43" providerId="AD" clId="Web-{99A39DB0-63ED-46B4-BFC4-203DA978032E}" dt="2020-12-08T09:10:17.633" v="828" actId="20577"/>
          <ac:spMkLst>
            <pc:docMk/>
            <pc:sldMk cId="750734995" sldId="262"/>
            <ac:spMk id="3" creationId="{A5316D9E-9A1A-44E9-A06F-5C71B937458A}"/>
          </ac:spMkLst>
        </pc:spChg>
      </pc:sldChg>
      <pc:sldChg chg="modSp new">
        <pc:chgData name="Coombes, Nicholas J" userId="S::nfc5164@psu.edu::302832c4-6078-4667-9e24-a963a53cce43" providerId="AD" clId="Web-{99A39DB0-63ED-46B4-BFC4-203DA978032E}" dt="2020-12-08T09:26:42.928" v="1313" actId="20577"/>
        <pc:sldMkLst>
          <pc:docMk/>
          <pc:sldMk cId="3316063749" sldId="263"/>
        </pc:sldMkLst>
        <pc:spChg chg="mod">
          <ac:chgData name="Coombes, Nicholas J" userId="S::nfc5164@psu.edu::302832c4-6078-4667-9e24-a963a53cce43" providerId="AD" clId="Web-{99A39DB0-63ED-46B4-BFC4-203DA978032E}" dt="2020-12-08T09:17:05.922" v="841" actId="20577"/>
          <ac:spMkLst>
            <pc:docMk/>
            <pc:sldMk cId="3316063749" sldId="263"/>
            <ac:spMk id="2" creationId="{42EC9C37-3FFA-40BC-94A6-E032BFB650E4}"/>
          </ac:spMkLst>
        </pc:spChg>
        <pc:spChg chg="mod">
          <ac:chgData name="Coombes, Nicholas J" userId="S::nfc5164@psu.edu::302832c4-6078-4667-9e24-a963a53cce43" providerId="AD" clId="Web-{99A39DB0-63ED-46B4-BFC4-203DA978032E}" dt="2020-12-08T09:26:42.928" v="1313" actId="20577"/>
          <ac:spMkLst>
            <pc:docMk/>
            <pc:sldMk cId="3316063749" sldId="263"/>
            <ac:spMk id="3" creationId="{D1C1460C-5584-4554-9FB2-B071AAC5EC2F}"/>
          </ac:spMkLst>
        </pc:spChg>
      </pc:sldChg>
      <pc:sldChg chg="addSp delSp modSp new mod setBg">
        <pc:chgData name="Coombes, Nicholas J" userId="S::nfc5164@psu.edu::302832c4-6078-4667-9e24-a963a53cce43" providerId="AD" clId="Web-{99A39DB0-63ED-46B4-BFC4-203DA978032E}" dt="2020-12-08T09:35:34.521" v="1626"/>
        <pc:sldMkLst>
          <pc:docMk/>
          <pc:sldMk cId="514741443" sldId="264"/>
        </pc:sldMkLst>
        <pc:spChg chg="mod">
          <ac:chgData name="Coombes, Nicholas J" userId="S::nfc5164@psu.edu::302832c4-6078-4667-9e24-a963a53cce43" providerId="AD" clId="Web-{99A39DB0-63ED-46B4-BFC4-203DA978032E}" dt="2020-12-08T09:35:34.521" v="1626"/>
          <ac:spMkLst>
            <pc:docMk/>
            <pc:sldMk cId="514741443" sldId="264"/>
            <ac:spMk id="2" creationId="{0776FC01-E653-44F1-B8F9-0DC3AA30EA00}"/>
          </ac:spMkLst>
        </pc:spChg>
        <pc:spChg chg="del">
          <ac:chgData name="Coombes, Nicholas J" userId="S::nfc5164@psu.edu::302832c4-6078-4667-9e24-a963a53cce43" providerId="AD" clId="Web-{99A39DB0-63ED-46B4-BFC4-203DA978032E}" dt="2020-12-08T09:27:47.745" v="1320"/>
          <ac:spMkLst>
            <pc:docMk/>
            <pc:sldMk cId="514741443" sldId="264"/>
            <ac:spMk id="3" creationId="{307326B6-6795-4205-B370-1E983E466765}"/>
          </ac:spMkLst>
        </pc:spChg>
        <pc:graphicFrameChg chg="add mod ord modGraphic">
          <ac:chgData name="Coombes, Nicholas J" userId="S::nfc5164@psu.edu::302832c4-6078-4667-9e24-a963a53cce43" providerId="AD" clId="Web-{99A39DB0-63ED-46B4-BFC4-203DA978032E}" dt="2020-12-08T09:35:34.521" v="1626"/>
          <ac:graphicFrameMkLst>
            <pc:docMk/>
            <pc:sldMk cId="514741443" sldId="264"/>
            <ac:graphicFrameMk id="4" creationId="{277A6E93-73F9-43D9-8F49-F3A3A4634740}"/>
          </ac:graphicFrameMkLst>
        </pc:graphicFrameChg>
        <pc:graphicFrameChg chg="add del mod">
          <ac:chgData name="Coombes, Nicholas J" userId="S::nfc5164@psu.edu::302832c4-6078-4667-9e24-a963a53cce43" providerId="AD" clId="Web-{99A39DB0-63ED-46B4-BFC4-203DA978032E}" dt="2020-12-08T09:34:33.049" v="1614"/>
          <ac:graphicFrameMkLst>
            <pc:docMk/>
            <pc:sldMk cId="514741443" sldId="264"/>
            <ac:graphicFrameMk id="6" creationId="{19F87FA3-8EC4-4CEF-9E4F-76BEE9C58355}"/>
          </ac:graphicFrameMkLst>
        </pc:graphicFrameChg>
      </pc:sldChg>
      <pc:sldChg chg="addSp delSp modSp new del mod setBg">
        <pc:chgData name="Coombes, Nicholas J" userId="S::nfc5164@psu.edu::302832c4-6078-4667-9e24-a963a53cce43" providerId="AD" clId="Web-{99A39DB0-63ED-46B4-BFC4-203DA978032E}" dt="2020-12-08T09:36:15.023" v="1630"/>
        <pc:sldMkLst>
          <pc:docMk/>
          <pc:sldMk cId="2684622641" sldId="265"/>
        </pc:sldMkLst>
        <pc:spChg chg="mod">
          <ac:chgData name="Coombes, Nicholas J" userId="S::nfc5164@psu.edu::302832c4-6078-4667-9e24-a963a53cce43" providerId="AD" clId="Web-{99A39DB0-63ED-46B4-BFC4-203DA978032E}" dt="2020-12-08T09:35:40.834" v="1627"/>
          <ac:spMkLst>
            <pc:docMk/>
            <pc:sldMk cId="2684622641" sldId="265"/>
            <ac:spMk id="2" creationId="{DAAFF91D-5FCD-4C0B-9F6B-7BCAE4C7A19F}"/>
          </ac:spMkLst>
        </pc:spChg>
        <pc:spChg chg="del">
          <ac:chgData name="Coombes, Nicholas J" userId="S::nfc5164@psu.edu::302832c4-6078-4667-9e24-a963a53cce43" providerId="AD" clId="Web-{99A39DB0-63ED-46B4-BFC4-203DA978032E}" dt="2020-12-08T09:34:52.894" v="1623"/>
          <ac:spMkLst>
            <pc:docMk/>
            <pc:sldMk cId="2684622641" sldId="265"/>
            <ac:spMk id="3" creationId="{F4D1EE10-8178-4FA4-A46A-290BFDBFCD13}"/>
          </ac:spMkLst>
        </pc:spChg>
        <pc:spChg chg="add del">
          <ac:chgData name="Coombes, Nicholas J" userId="S::nfc5164@psu.edu::302832c4-6078-4667-9e24-a963a53cce43" providerId="AD" clId="Web-{99A39DB0-63ED-46B4-BFC4-203DA978032E}" dt="2020-12-08T09:36:03.163" v="1629"/>
          <ac:spMkLst>
            <pc:docMk/>
            <pc:sldMk cId="2684622641" sldId="265"/>
            <ac:spMk id="6" creationId="{6A1610C5-60CD-4C24-9441-77EADA68FA43}"/>
          </ac:spMkLst>
        </pc:spChg>
        <pc:spChg chg="add">
          <ac:chgData name="Coombes, Nicholas J" userId="S::nfc5164@psu.edu::302832c4-6078-4667-9e24-a963a53cce43" providerId="AD" clId="Web-{99A39DB0-63ED-46B4-BFC4-203DA978032E}" dt="2020-12-08T09:35:40.834" v="1627"/>
          <ac:spMkLst>
            <pc:docMk/>
            <pc:sldMk cId="2684622641" sldId="265"/>
            <ac:spMk id="14" creationId="{8A0AE57C-30AD-4D4E-9855-B5FBEAD6619D}"/>
          </ac:spMkLst>
        </pc:spChg>
        <pc:graphicFrameChg chg="add mod modGraphic">
          <ac:chgData name="Coombes, Nicholas J" userId="S::nfc5164@psu.edu::302832c4-6078-4667-9e24-a963a53cce43" providerId="AD" clId="Web-{99A39DB0-63ED-46B4-BFC4-203DA978032E}" dt="2020-12-08T09:35:40.834" v="1627"/>
          <ac:graphicFrameMkLst>
            <pc:docMk/>
            <pc:sldMk cId="2684622641" sldId="265"/>
            <ac:graphicFrameMk id="5" creationId="{6D20FD3F-29B8-427A-9956-7E98AD480B85}"/>
          </ac:graphicFrameMkLst>
        </pc:graphicFrameChg>
        <pc:picChg chg="add">
          <ac:chgData name="Coombes, Nicholas J" userId="S::nfc5164@psu.edu::302832c4-6078-4667-9e24-a963a53cce43" providerId="AD" clId="Web-{99A39DB0-63ED-46B4-BFC4-203DA978032E}" dt="2020-12-08T09:35:40.834" v="1627"/>
          <ac:picMkLst>
            <pc:docMk/>
            <pc:sldMk cId="2684622641" sldId="265"/>
            <ac:picMk id="10" creationId="{BDFADFB3-3D44-49A8-AE3B-A87C61607F7E}"/>
          </ac:picMkLst>
        </pc:picChg>
        <pc:picChg chg="add">
          <ac:chgData name="Coombes, Nicholas J" userId="S::nfc5164@psu.edu::302832c4-6078-4667-9e24-a963a53cce43" providerId="AD" clId="Web-{99A39DB0-63ED-46B4-BFC4-203DA978032E}" dt="2020-12-08T09:35:40.834" v="1627"/>
          <ac:picMkLst>
            <pc:docMk/>
            <pc:sldMk cId="2684622641" sldId="265"/>
            <ac:picMk id="12" creationId="{BB912AE0-CAD9-4F8F-A2A2-BDF07D4EDD22}"/>
          </ac:picMkLst>
        </pc:picChg>
      </pc:sldChg>
      <pc:sldChg chg="modSp add replId">
        <pc:chgData name="Coombes, Nicholas J" userId="S::nfc5164@psu.edu::302832c4-6078-4667-9e24-a963a53cce43" providerId="AD" clId="Web-{99A39DB0-63ED-46B4-BFC4-203DA978032E}" dt="2020-12-08T09:40:48.789" v="1747" actId="20577"/>
        <pc:sldMkLst>
          <pc:docMk/>
          <pc:sldMk cId="4061649272" sldId="265"/>
        </pc:sldMkLst>
        <pc:spChg chg="mod">
          <ac:chgData name="Coombes, Nicholas J" userId="S::nfc5164@psu.edu::302832c4-6078-4667-9e24-a963a53cce43" providerId="AD" clId="Web-{99A39DB0-63ED-46B4-BFC4-203DA978032E}" dt="2020-12-08T09:40:48.789" v="1747" actId="20577"/>
          <ac:spMkLst>
            <pc:docMk/>
            <pc:sldMk cId="4061649272" sldId="265"/>
            <ac:spMk id="2" creationId="{0776FC01-E653-44F1-B8F9-0DC3AA30EA00}"/>
          </ac:spMkLst>
        </pc:spChg>
        <pc:graphicFrameChg chg="mod modGraphic">
          <ac:chgData name="Coombes, Nicholas J" userId="S::nfc5164@psu.edu::302832c4-6078-4667-9e24-a963a53cce43" providerId="AD" clId="Web-{99A39DB0-63ED-46B4-BFC4-203DA978032E}" dt="2020-12-08T09:40:20.850" v="1738"/>
          <ac:graphicFrameMkLst>
            <pc:docMk/>
            <pc:sldMk cId="4061649272" sldId="265"/>
            <ac:graphicFrameMk id="4" creationId="{277A6E93-73F9-43D9-8F49-F3A3A4634740}"/>
          </ac:graphicFrameMkLst>
        </pc:graphicFrameChg>
      </pc:sldChg>
      <pc:sldChg chg="modSp add replId">
        <pc:chgData name="Coombes, Nicholas J" userId="S::nfc5164@psu.edu::302832c4-6078-4667-9e24-a963a53cce43" providerId="AD" clId="Web-{99A39DB0-63ED-46B4-BFC4-203DA978032E}" dt="2020-12-08T09:50:35.575" v="1970" actId="20577"/>
        <pc:sldMkLst>
          <pc:docMk/>
          <pc:sldMk cId="4255032053" sldId="266"/>
        </pc:sldMkLst>
        <pc:spChg chg="mod">
          <ac:chgData name="Coombes, Nicholas J" userId="S::nfc5164@psu.edu::302832c4-6078-4667-9e24-a963a53cce43" providerId="AD" clId="Web-{99A39DB0-63ED-46B4-BFC4-203DA978032E}" dt="2020-12-08T09:50:35.575" v="1970" actId="20577"/>
          <ac:spMkLst>
            <pc:docMk/>
            <pc:sldMk cId="4255032053" sldId="266"/>
            <ac:spMk id="2" creationId="{0776FC01-E653-44F1-B8F9-0DC3AA30EA00}"/>
          </ac:spMkLst>
        </pc:spChg>
        <pc:graphicFrameChg chg="mod modGraphic">
          <ac:chgData name="Coombes, Nicholas J" userId="S::nfc5164@psu.edu::302832c4-6078-4667-9e24-a963a53cce43" providerId="AD" clId="Web-{99A39DB0-63ED-46B4-BFC4-203DA978032E}" dt="2020-12-08T09:42:37.001" v="1961"/>
          <ac:graphicFrameMkLst>
            <pc:docMk/>
            <pc:sldMk cId="4255032053" sldId="266"/>
            <ac:graphicFrameMk id="4" creationId="{277A6E93-73F9-43D9-8F49-F3A3A4634740}"/>
          </ac:graphicFrameMkLst>
        </pc:graphicFrameChg>
      </pc:sldChg>
      <pc:sldChg chg="addSp delSp modSp new mod setBg">
        <pc:chgData name="Coombes, Nicholas J" userId="S::nfc5164@psu.edu::302832c4-6078-4667-9e24-a963a53cce43" providerId="AD" clId="Web-{99A39DB0-63ED-46B4-BFC4-203DA978032E}" dt="2020-12-08T09:56:05.222" v="2233"/>
        <pc:sldMkLst>
          <pc:docMk/>
          <pc:sldMk cId="233971824" sldId="267"/>
        </pc:sldMkLst>
        <pc:spChg chg="mod">
          <ac:chgData name="Coombes, Nicholas J" userId="S::nfc5164@psu.edu::302832c4-6078-4667-9e24-a963a53cce43" providerId="AD" clId="Web-{99A39DB0-63ED-46B4-BFC4-203DA978032E}" dt="2020-12-08T09:54:16.934" v="2085"/>
          <ac:spMkLst>
            <pc:docMk/>
            <pc:sldMk cId="233971824" sldId="267"/>
            <ac:spMk id="2" creationId="{EC153259-0348-43BA-9825-826D3077CEAB}"/>
          </ac:spMkLst>
        </pc:spChg>
        <pc:spChg chg="del">
          <ac:chgData name="Coombes, Nicholas J" userId="S::nfc5164@psu.edu::302832c4-6078-4667-9e24-a963a53cce43" providerId="AD" clId="Web-{99A39DB0-63ED-46B4-BFC4-203DA978032E}" dt="2020-12-08T09:52:06.315" v="1994"/>
          <ac:spMkLst>
            <pc:docMk/>
            <pc:sldMk cId="233971824" sldId="267"/>
            <ac:spMk id="3" creationId="{016C9713-A8D1-4E49-978D-0F4BB06DA8CE}"/>
          </ac:spMkLst>
        </pc:spChg>
        <pc:graphicFrameChg chg="add mod ord modGraphic">
          <ac:chgData name="Coombes, Nicholas J" userId="S::nfc5164@psu.edu::302832c4-6078-4667-9e24-a963a53cce43" providerId="AD" clId="Web-{99A39DB0-63ED-46B4-BFC4-203DA978032E}" dt="2020-12-08T09:56:05.222" v="2233"/>
          <ac:graphicFrameMkLst>
            <pc:docMk/>
            <pc:sldMk cId="233971824" sldId="267"/>
            <ac:graphicFrameMk id="4" creationId="{9BDEE568-18A1-4632-843C-88077CB7AA5A}"/>
          </ac:graphicFrameMkLst>
        </pc:graphicFrameChg>
      </pc:sldChg>
      <pc:sldChg chg="modSp add replId">
        <pc:chgData name="Coombes, Nicholas J" userId="S::nfc5164@psu.edu::302832c4-6078-4667-9e24-a963a53cce43" providerId="AD" clId="Web-{99A39DB0-63ED-46B4-BFC4-203DA978032E}" dt="2020-12-08T10:00:09.673" v="2413" actId="20577"/>
        <pc:sldMkLst>
          <pc:docMk/>
          <pc:sldMk cId="3340273696" sldId="268"/>
        </pc:sldMkLst>
        <pc:spChg chg="mod">
          <ac:chgData name="Coombes, Nicholas J" userId="S::nfc5164@psu.edu::302832c4-6078-4667-9e24-a963a53cce43" providerId="AD" clId="Web-{99A39DB0-63ED-46B4-BFC4-203DA978032E}" dt="2020-12-08T10:00:09.673" v="2413" actId="20577"/>
          <ac:spMkLst>
            <pc:docMk/>
            <pc:sldMk cId="3340273696" sldId="268"/>
            <ac:spMk id="2" creationId="{EC153259-0348-43BA-9825-826D3077CEAB}"/>
          </ac:spMkLst>
        </pc:spChg>
        <pc:graphicFrameChg chg="mod modGraphic">
          <ac:chgData name="Coombes, Nicholas J" userId="S::nfc5164@psu.edu::302832c4-6078-4667-9e24-a963a53cce43" providerId="AD" clId="Web-{99A39DB0-63ED-46B4-BFC4-203DA978032E}" dt="2020-12-08T09:58:15.776" v="2405"/>
          <ac:graphicFrameMkLst>
            <pc:docMk/>
            <pc:sldMk cId="3340273696" sldId="268"/>
            <ac:graphicFrameMk id="4" creationId="{9BDEE568-18A1-4632-843C-88077CB7AA5A}"/>
          </ac:graphicFrameMkLst>
        </pc:graphicFrameChg>
      </pc:sldChg>
      <pc:sldChg chg="modSp add replId">
        <pc:chgData name="Coombes, Nicholas J" userId="S::nfc5164@psu.edu::302832c4-6078-4667-9e24-a963a53cce43" providerId="AD" clId="Web-{99A39DB0-63ED-46B4-BFC4-203DA978032E}" dt="2020-12-08T10:01:14.724" v="2515"/>
        <pc:sldMkLst>
          <pc:docMk/>
          <pc:sldMk cId="3170567866" sldId="269"/>
        </pc:sldMkLst>
        <pc:spChg chg="mod">
          <ac:chgData name="Coombes, Nicholas J" userId="S::nfc5164@psu.edu::302832c4-6078-4667-9e24-a963a53cce43" providerId="AD" clId="Web-{99A39DB0-63ED-46B4-BFC4-203DA978032E}" dt="2020-12-08T10:00:15.986" v="2419" actId="20577"/>
          <ac:spMkLst>
            <pc:docMk/>
            <pc:sldMk cId="3170567866" sldId="269"/>
            <ac:spMk id="2" creationId="{EC153259-0348-43BA-9825-826D3077CEAB}"/>
          </ac:spMkLst>
        </pc:spChg>
        <pc:graphicFrameChg chg="mod modGraphic">
          <ac:chgData name="Coombes, Nicholas J" userId="S::nfc5164@psu.edu::302832c4-6078-4667-9e24-a963a53cce43" providerId="AD" clId="Web-{99A39DB0-63ED-46B4-BFC4-203DA978032E}" dt="2020-12-08T10:01:14.724" v="2515"/>
          <ac:graphicFrameMkLst>
            <pc:docMk/>
            <pc:sldMk cId="3170567866" sldId="269"/>
            <ac:graphicFrameMk id="4" creationId="{9BDEE568-18A1-4632-843C-88077CB7AA5A}"/>
          </ac:graphicFrameMkLst>
        </pc:graphicFrameChg>
      </pc:sldChg>
      <pc:sldChg chg="addSp delSp modSp new mod setBg setClrOvrMap">
        <pc:chgData name="Coombes, Nicholas J" userId="S::nfc5164@psu.edu::302832c4-6078-4667-9e24-a963a53cce43" providerId="AD" clId="Web-{99A39DB0-63ED-46B4-BFC4-203DA978032E}" dt="2020-12-08T10:03:40.935" v="2617"/>
        <pc:sldMkLst>
          <pc:docMk/>
          <pc:sldMk cId="1736480655" sldId="270"/>
        </pc:sldMkLst>
        <pc:spChg chg="mod">
          <ac:chgData name="Coombes, Nicholas J" userId="S::nfc5164@psu.edu::302832c4-6078-4667-9e24-a963a53cce43" providerId="AD" clId="Web-{99A39DB0-63ED-46B4-BFC4-203DA978032E}" dt="2020-12-08T10:03:40.935" v="2617"/>
          <ac:spMkLst>
            <pc:docMk/>
            <pc:sldMk cId="1736480655" sldId="270"/>
            <ac:spMk id="2" creationId="{84DA34AA-2D73-4CF9-9A0C-B0B15C1FB89E}"/>
          </ac:spMkLst>
        </pc:spChg>
        <pc:spChg chg="mod">
          <ac:chgData name="Coombes, Nicholas J" userId="S::nfc5164@psu.edu::302832c4-6078-4667-9e24-a963a53cce43" providerId="AD" clId="Web-{99A39DB0-63ED-46B4-BFC4-203DA978032E}" dt="2020-12-08T10:03:40.935" v="2617"/>
          <ac:spMkLst>
            <pc:docMk/>
            <pc:sldMk cId="1736480655" sldId="270"/>
            <ac:spMk id="3" creationId="{B61A7310-191B-4603-A1A7-1182A8C0244B}"/>
          </ac:spMkLst>
        </pc:spChg>
        <pc:spChg chg="add del">
          <ac:chgData name="Coombes, Nicholas J" userId="S::nfc5164@psu.edu::302832c4-6078-4667-9e24-a963a53cce43" providerId="AD" clId="Web-{99A39DB0-63ED-46B4-BFC4-203DA978032E}" dt="2020-12-08T10:03:40.935" v="2617"/>
          <ac:spMkLst>
            <pc:docMk/>
            <pc:sldMk cId="1736480655" sldId="270"/>
            <ac:spMk id="6" creationId="{1FDFF85F-F105-40D5-9793-90419158C3BD}"/>
          </ac:spMkLst>
        </pc:spChg>
        <pc:spChg chg="add del">
          <ac:chgData name="Coombes, Nicholas J" userId="S::nfc5164@psu.edu::302832c4-6078-4667-9e24-a963a53cce43" providerId="AD" clId="Web-{99A39DB0-63ED-46B4-BFC4-203DA978032E}" dt="2020-12-08T10:03:40.935" v="2617"/>
          <ac:spMkLst>
            <pc:docMk/>
            <pc:sldMk cId="1736480655" sldId="270"/>
            <ac:spMk id="7" creationId="{35AB47A4-BA8C-4250-88BD-D49C68C5F9E9}"/>
          </ac:spMkLst>
        </pc:spChg>
        <pc:spChg chg="add del">
          <ac:chgData name="Coombes, Nicholas J" userId="S::nfc5164@psu.edu::302832c4-6078-4667-9e24-a963a53cce43" providerId="AD" clId="Web-{99A39DB0-63ED-46B4-BFC4-203DA978032E}" dt="2020-12-08T10:03:08.511" v="2609"/>
          <ac:spMkLst>
            <pc:docMk/>
            <pc:sldMk cId="1736480655" sldId="270"/>
            <ac:spMk id="9" creationId="{CD94F7C0-1344-4B3C-AFCB-E7F006BB5348}"/>
          </ac:spMkLst>
        </pc:spChg>
        <pc:picChg chg="add mod">
          <ac:chgData name="Coombes, Nicholas J" userId="S::nfc5164@psu.edu::302832c4-6078-4667-9e24-a963a53cce43" providerId="AD" clId="Web-{99A39DB0-63ED-46B4-BFC4-203DA978032E}" dt="2020-12-08T10:03:40.935" v="2617"/>
          <ac:picMkLst>
            <pc:docMk/>
            <pc:sldMk cId="1736480655" sldId="270"/>
            <ac:picMk id="4" creationId="{092CA7F2-AE98-425D-84AE-7D528C681F18}"/>
          </ac:picMkLst>
        </pc:picChg>
        <pc:picChg chg="add del">
          <ac:chgData name="Coombes, Nicholas J" userId="S::nfc5164@psu.edu::302832c4-6078-4667-9e24-a963a53cce43" providerId="AD" clId="Web-{99A39DB0-63ED-46B4-BFC4-203DA978032E}" dt="2020-12-08T10:03:08.511" v="2609"/>
          <ac:picMkLst>
            <pc:docMk/>
            <pc:sldMk cId="1736480655" sldId="270"/>
            <ac:picMk id="11" creationId="{4EC584A2-4215-4DB8-AE1F-E3768D77E8DE}"/>
          </ac:picMkLst>
        </pc:picChg>
        <pc:picChg chg="add del">
          <ac:chgData name="Coombes, Nicholas J" userId="S::nfc5164@psu.edu::302832c4-6078-4667-9e24-a963a53cce43" providerId="AD" clId="Web-{99A39DB0-63ED-46B4-BFC4-203DA978032E}" dt="2020-12-08T10:03:40.935" v="2617"/>
          <ac:picMkLst>
            <pc:docMk/>
            <pc:sldMk cId="1736480655" sldId="270"/>
            <ac:picMk id="13" creationId="{66C8958D-EB99-414F-B735-863B67BB14D3}"/>
          </ac:picMkLst>
        </pc:picChg>
        <pc:picChg chg="add del">
          <ac:chgData name="Coombes, Nicholas J" userId="S::nfc5164@psu.edu::302832c4-6078-4667-9e24-a963a53cce43" providerId="AD" clId="Web-{99A39DB0-63ED-46B4-BFC4-203DA978032E}" dt="2020-12-08T10:03:40.935" v="2617"/>
          <ac:picMkLst>
            <pc:docMk/>
            <pc:sldMk cId="1736480655" sldId="270"/>
            <ac:picMk id="15" creationId="{39E5F3CB-7BDD-4E64-B274-CD900F08C6F3}"/>
          </ac:picMkLst>
        </pc:picChg>
      </pc:sldChg>
    </pc:docChg>
  </pc:docChgLst>
  <pc:docChgLst>
    <pc:chgData name="McConnon, Constance E" userId="S::cem79@psu.edu::d3a2c54f-2e53-48ee-a9e5-555d180d0fe0" providerId="AD" clId="Web-{196DCE35-247B-438E-9D31-82D4AD3968EE}"/>
    <pc:docChg chg="modSld">
      <pc:chgData name="McConnon, Constance E" userId="S::cem79@psu.edu::d3a2c54f-2e53-48ee-a9e5-555d180d0fe0" providerId="AD" clId="Web-{196DCE35-247B-438E-9D31-82D4AD3968EE}" dt="2020-12-08T22:38:10.474" v="38"/>
      <pc:docMkLst>
        <pc:docMk/>
      </pc:docMkLst>
      <pc:sldChg chg="modSp">
        <pc:chgData name="McConnon, Constance E" userId="S::cem79@psu.edu::d3a2c54f-2e53-48ee-a9e5-555d180d0fe0" providerId="AD" clId="Web-{196DCE35-247B-438E-9D31-82D4AD3968EE}" dt="2020-12-08T22:22:04.285" v="0" actId="20577"/>
        <pc:sldMkLst>
          <pc:docMk/>
          <pc:sldMk cId="322014147" sldId="275"/>
        </pc:sldMkLst>
        <pc:spChg chg="mod">
          <ac:chgData name="McConnon, Constance E" userId="S::cem79@psu.edu::d3a2c54f-2e53-48ee-a9e5-555d180d0fe0" providerId="AD" clId="Web-{196DCE35-247B-438E-9D31-82D4AD3968EE}" dt="2020-12-08T22:22:04.285" v="0" actId="20577"/>
          <ac:spMkLst>
            <pc:docMk/>
            <pc:sldMk cId="322014147" sldId="275"/>
            <ac:spMk id="3" creationId="{E4EDCCFB-5D2E-4C7A-98BB-092898B07515}"/>
          </ac:spMkLst>
        </pc:spChg>
      </pc:sldChg>
      <pc:sldChg chg="addSp delSp modSp mod setBg setClrOvrMap">
        <pc:chgData name="McConnon, Constance E" userId="S::cem79@psu.edu::d3a2c54f-2e53-48ee-a9e5-555d180d0fe0" providerId="AD" clId="Web-{196DCE35-247B-438E-9D31-82D4AD3968EE}" dt="2020-12-08T22:32:06.046" v="13"/>
        <pc:sldMkLst>
          <pc:docMk/>
          <pc:sldMk cId="2250356789" sldId="276"/>
        </pc:sldMkLst>
        <pc:spChg chg="mod">
          <ac:chgData name="McConnon, Constance E" userId="S::cem79@psu.edu::d3a2c54f-2e53-48ee-a9e5-555d180d0fe0" providerId="AD" clId="Web-{196DCE35-247B-438E-9D31-82D4AD3968EE}" dt="2020-12-08T22:32:04.718" v="12"/>
          <ac:spMkLst>
            <pc:docMk/>
            <pc:sldMk cId="2250356789" sldId="276"/>
            <ac:spMk id="2" creationId="{97AACB00-32EE-4BCD-A40A-8722FBB44F7E}"/>
          </ac:spMkLst>
        </pc:spChg>
        <pc:spChg chg="add del">
          <ac:chgData name="McConnon, Constance E" userId="S::cem79@psu.edu::d3a2c54f-2e53-48ee-a9e5-555d180d0fe0" providerId="AD" clId="Web-{196DCE35-247B-438E-9D31-82D4AD3968EE}" dt="2020-12-08T22:32:06.046" v="13"/>
          <ac:spMkLst>
            <pc:docMk/>
            <pc:sldMk cId="2250356789" sldId="276"/>
            <ac:spMk id="3" creationId="{E4EDCCFB-5D2E-4C7A-98BB-092898B07515}"/>
          </ac:spMkLst>
        </pc:spChg>
        <pc:spChg chg="add del">
          <ac:chgData name="McConnon, Constance E" userId="S::cem79@psu.edu::d3a2c54f-2e53-48ee-a9e5-555d180d0fe0" providerId="AD" clId="Web-{196DCE35-247B-438E-9D31-82D4AD3968EE}" dt="2020-12-08T22:32:04.718" v="12"/>
          <ac:spMkLst>
            <pc:docMk/>
            <pc:sldMk cId="2250356789" sldId="276"/>
            <ac:spMk id="8" creationId="{007DD7E0-8563-4A28-84C6-610E11CB57DE}"/>
          </ac:spMkLst>
        </pc:spChg>
        <pc:spChg chg="add del">
          <ac:chgData name="McConnon, Constance E" userId="S::cem79@psu.edu::d3a2c54f-2e53-48ee-a9e5-555d180d0fe0" providerId="AD" clId="Web-{196DCE35-247B-438E-9D31-82D4AD3968EE}" dt="2020-12-08T22:32:04.718" v="12"/>
          <ac:spMkLst>
            <pc:docMk/>
            <pc:sldMk cId="2250356789" sldId="276"/>
            <ac:spMk id="11" creationId="{1FDFF85F-F105-40D5-9793-90419158C3BD}"/>
          </ac:spMkLst>
        </pc:spChg>
        <pc:spChg chg="add del">
          <ac:chgData name="McConnon, Constance E" userId="S::cem79@psu.edu::d3a2c54f-2e53-48ee-a9e5-555d180d0fe0" providerId="AD" clId="Web-{196DCE35-247B-438E-9D31-82D4AD3968EE}" dt="2020-12-08T22:32:04.718" v="12"/>
          <ac:spMkLst>
            <pc:docMk/>
            <pc:sldMk cId="2250356789" sldId="276"/>
            <ac:spMk id="13" creationId="{35AB47A4-BA8C-4250-88BD-D49C68C5F9E9}"/>
          </ac:spMkLst>
        </pc:spChg>
        <pc:picChg chg="add del mod ord">
          <ac:chgData name="McConnon, Constance E" userId="S::cem79@psu.edu::d3a2c54f-2e53-48ee-a9e5-555d180d0fe0" providerId="AD" clId="Web-{196DCE35-247B-438E-9D31-82D4AD3968EE}" dt="2020-12-08T22:32:06.046" v="13"/>
          <ac:picMkLst>
            <pc:docMk/>
            <pc:sldMk cId="2250356789" sldId="276"/>
            <ac:picMk id="4" creationId="{27D53777-2EDC-40E1-9ACB-1F3A86170C69}"/>
          </ac:picMkLst>
        </pc:picChg>
        <pc:picChg chg="add del">
          <ac:chgData name="McConnon, Constance E" userId="S::cem79@psu.edu::d3a2c54f-2e53-48ee-a9e5-555d180d0fe0" providerId="AD" clId="Web-{196DCE35-247B-438E-9D31-82D4AD3968EE}" dt="2020-12-08T22:32:04.718" v="12"/>
          <ac:picMkLst>
            <pc:docMk/>
            <pc:sldMk cId="2250356789" sldId="276"/>
            <ac:picMk id="15" creationId="{66C8958D-EB99-414F-B735-863B67BB14D3}"/>
          </ac:picMkLst>
        </pc:picChg>
        <pc:picChg chg="add del">
          <ac:chgData name="McConnon, Constance E" userId="S::cem79@psu.edu::d3a2c54f-2e53-48ee-a9e5-555d180d0fe0" providerId="AD" clId="Web-{196DCE35-247B-438E-9D31-82D4AD3968EE}" dt="2020-12-08T22:32:04.718" v="12"/>
          <ac:picMkLst>
            <pc:docMk/>
            <pc:sldMk cId="2250356789" sldId="276"/>
            <ac:picMk id="17" creationId="{39E5F3CB-7BDD-4E64-B274-CD900F08C6F3}"/>
          </ac:picMkLst>
        </pc:picChg>
      </pc:sldChg>
      <pc:sldChg chg="addSp delSp modSp">
        <pc:chgData name="McConnon, Constance E" userId="S::cem79@psu.edu::d3a2c54f-2e53-48ee-a9e5-555d180d0fe0" providerId="AD" clId="Web-{196DCE35-247B-438E-9D31-82D4AD3968EE}" dt="2020-12-08T22:38:10.474" v="38"/>
        <pc:sldMkLst>
          <pc:docMk/>
          <pc:sldMk cId="595790933" sldId="277"/>
        </pc:sldMkLst>
        <pc:spChg chg="del mod">
          <ac:chgData name="McConnon, Constance E" userId="S::cem79@psu.edu::d3a2c54f-2e53-48ee-a9e5-555d180d0fe0" providerId="AD" clId="Web-{196DCE35-247B-438E-9D31-82D4AD3968EE}" dt="2020-12-08T22:33:32.016" v="17"/>
          <ac:spMkLst>
            <pc:docMk/>
            <pc:sldMk cId="595790933" sldId="277"/>
            <ac:spMk id="3" creationId="{E4EDCCFB-5D2E-4C7A-98BB-092898B07515}"/>
          </ac:spMkLst>
        </pc:spChg>
        <pc:spChg chg="add mod">
          <ac:chgData name="McConnon, Constance E" userId="S::cem79@psu.edu::d3a2c54f-2e53-48ee-a9e5-555d180d0fe0" providerId="AD" clId="Web-{196DCE35-247B-438E-9D31-82D4AD3968EE}" dt="2020-12-08T22:38:10.474" v="38"/>
          <ac:spMkLst>
            <pc:docMk/>
            <pc:sldMk cId="595790933" sldId="277"/>
            <ac:spMk id="6" creationId="{1FC6365C-3567-49FA-B792-1CEF1FBCBBB4}"/>
          </ac:spMkLst>
        </pc:spChg>
        <pc:picChg chg="add del mod ord">
          <ac:chgData name="McConnon, Constance E" userId="S::cem79@psu.edu::d3a2c54f-2e53-48ee-a9e5-555d180d0fe0" providerId="AD" clId="Web-{196DCE35-247B-438E-9D31-82D4AD3968EE}" dt="2020-12-08T22:38:10.474" v="38"/>
          <ac:picMkLst>
            <pc:docMk/>
            <pc:sldMk cId="595790933" sldId="277"/>
            <ac:picMk id="4" creationId="{7187C799-9F10-499C-9606-A6BDC9AC49CE}"/>
          </ac:picMkLst>
        </pc:picChg>
      </pc:sldChg>
      <pc:sldChg chg="addSp delSp modSp">
        <pc:chgData name="McConnon, Constance E" userId="S::cem79@psu.edu::d3a2c54f-2e53-48ee-a9e5-555d180d0fe0" providerId="AD" clId="Web-{196DCE35-247B-438E-9D31-82D4AD3968EE}" dt="2020-12-08T22:37:28.442" v="37"/>
        <pc:sldMkLst>
          <pc:docMk/>
          <pc:sldMk cId="2287664834" sldId="278"/>
        </pc:sldMkLst>
        <pc:spChg chg="del mod">
          <ac:chgData name="McConnon, Constance E" userId="S::cem79@psu.edu::d3a2c54f-2e53-48ee-a9e5-555d180d0fe0" providerId="AD" clId="Web-{196DCE35-247B-438E-9D31-82D4AD3968EE}" dt="2020-12-08T22:36:12.910" v="25"/>
          <ac:spMkLst>
            <pc:docMk/>
            <pc:sldMk cId="2287664834" sldId="278"/>
            <ac:spMk id="3" creationId="{89A473E1-0DD6-4C93-87AA-76326299AFD2}"/>
          </ac:spMkLst>
        </pc:spChg>
        <pc:picChg chg="add mod ord">
          <ac:chgData name="McConnon, Constance E" userId="S::cem79@psu.edu::d3a2c54f-2e53-48ee-a9e5-555d180d0fe0" providerId="AD" clId="Web-{196DCE35-247B-438E-9D31-82D4AD3968EE}" dt="2020-12-08T22:36:30.644" v="30" actId="14100"/>
          <ac:picMkLst>
            <pc:docMk/>
            <pc:sldMk cId="2287664834" sldId="278"/>
            <ac:picMk id="4" creationId="{A81DC7B7-2A0E-4843-9F83-61DC3D62BF1D}"/>
          </ac:picMkLst>
        </pc:picChg>
        <pc:picChg chg="add del mod">
          <ac:chgData name="McConnon, Constance E" userId="S::cem79@psu.edu::d3a2c54f-2e53-48ee-a9e5-555d180d0fe0" providerId="AD" clId="Web-{196DCE35-247B-438E-9D31-82D4AD3968EE}" dt="2020-12-08T22:37:28.442" v="37"/>
          <ac:picMkLst>
            <pc:docMk/>
            <pc:sldMk cId="2287664834" sldId="278"/>
            <ac:picMk id="5" creationId="{F6898A69-25F9-4502-A5BB-B67676AB2A9B}"/>
          </ac:picMkLst>
        </pc:picChg>
      </pc:sldChg>
    </pc:docChg>
  </pc:docChgLst>
  <pc:docChgLst>
    <pc:chgData name="Calderon, Michele Elizabeth" userId="S::mec6016@psu.edu::920a88f3-cafa-4e7e-b9e7-14ac9bce148b" providerId="AD" clId="Web-{8B1D8747-FA66-BCEE-09A3-04494B916A02}"/>
    <pc:docChg chg="modSld">
      <pc:chgData name="Calderon, Michele Elizabeth" userId="S::mec6016@psu.edu::920a88f3-cafa-4e7e-b9e7-14ac9bce148b" providerId="AD" clId="Web-{8B1D8747-FA66-BCEE-09A3-04494B916A02}" dt="2020-12-09T13:01:44.541" v="3" actId="20577"/>
      <pc:docMkLst>
        <pc:docMk/>
      </pc:docMkLst>
      <pc:sldChg chg="modSp">
        <pc:chgData name="Calderon, Michele Elizabeth" userId="S::mec6016@psu.edu::920a88f3-cafa-4e7e-b9e7-14ac9bce148b" providerId="AD" clId="Web-{8B1D8747-FA66-BCEE-09A3-04494B916A02}" dt="2020-12-09T13:01:44.541" v="2" actId="20577"/>
        <pc:sldMkLst>
          <pc:docMk/>
          <pc:sldMk cId="322014147" sldId="275"/>
        </pc:sldMkLst>
        <pc:spChg chg="mod">
          <ac:chgData name="Calderon, Michele Elizabeth" userId="S::mec6016@psu.edu::920a88f3-cafa-4e7e-b9e7-14ac9bce148b" providerId="AD" clId="Web-{8B1D8747-FA66-BCEE-09A3-04494B916A02}" dt="2020-12-09T13:01:44.541" v="2" actId="20577"/>
          <ac:spMkLst>
            <pc:docMk/>
            <pc:sldMk cId="322014147" sldId="275"/>
            <ac:spMk id="3" creationId="{E4EDCCFB-5D2E-4C7A-98BB-092898B07515}"/>
          </ac:spMkLst>
        </pc:spChg>
      </pc:sldChg>
    </pc:docChg>
  </pc:docChgLst>
  <pc:docChgLst>
    <pc:chgData name="Coombes, Nicholas J" userId="S::nfc5164@psu.edu::302832c4-6078-4667-9e24-a963a53cce43" providerId="AD" clId="Web-{CD1A17F3-DE0F-4C5C-82F9-09F3070EE6AB}"/>
    <pc:docChg chg="addSld modSld">
      <pc:chgData name="Coombes, Nicholas J" userId="S::nfc5164@psu.edu::302832c4-6078-4667-9e24-a963a53cce43" providerId="AD" clId="Web-{CD1A17F3-DE0F-4C5C-82F9-09F3070EE6AB}" dt="2020-12-08T10:38:50.808" v="916" actId="20577"/>
      <pc:docMkLst>
        <pc:docMk/>
      </pc:docMkLst>
      <pc:sldChg chg="addSp delSp modSp mod setBg setClrOvrMap">
        <pc:chgData name="Coombes, Nicholas J" userId="S::nfc5164@psu.edu::302832c4-6078-4667-9e24-a963a53cce43" providerId="AD" clId="Web-{CD1A17F3-DE0F-4C5C-82F9-09F3070EE6AB}" dt="2020-12-08T10:20:34.889" v="192" actId="1076"/>
        <pc:sldMkLst>
          <pc:docMk/>
          <pc:sldMk cId="1736480655" sldId="270"/>
        </pc:sldMkLst>
        <pc:spChg chg="mod">
          <ac:chgData name="Coombes, Nicholas J" userId="S::nfc5164@psu.edu::302832c4-6078-4667-9e24-a963a53cce43" providerId="AD" clId="Web-{CD1A17F3-DE0F-4C5C-82F9-09F3070EE6AB}" dt="2020-12-08T10:06:20.975" v="27" actId="20577"/>
          <ac:spMkLst>
            <pc:docMk/>
            <pc:sldMk cId="1736480655" sldId="270"/>
            <ac:spMk id="2" creationId="{84DA34AA-2D73-4CF9-9A0C-B0B15C1FB89E}"/>
          </ac:spMkLst>
        </pc:spChg>
        <pc:spChg chg="mod">
          <ac:chgData name="Coombes, Nicholas J" userId="S::nfc5164@psu.edu::302832c4-6078-4667-9e24-a963a53cce43" providerId="AD" clId="Web-{CD1A17F3-DE0F-4C5C-82F9-09F3070EE6AB}" dt="2020-12-08T10:05:13.483" v="6" actId="20577"/>
          <ac:spMkLst>
            <pc:docMk/>
            <pc:sldMk cId="1736480655" sldId="270"/>
            <ac:spMk id="3" creationId="{B61A7310-191B-4603-A1A7-1182A8C0244B}"/>
          </ac:spMkLst>
        </pc:spChg>
        <pc:spChg chg="add del">
          <ac:chgData name="Coombes, Nicholas J" userId="S::nfc5164@psu.edu::302832c4-6078-4667-9e24-a963a53cce43" providerId="AD" clId="Web-{CD1A17F3-DE0F-4C5C-82F9-09F3070EE6AB}" dt="2020-12-08T10:04:57.826" v="1"/>
          <ac:spMkLst>
            <pc:docMk/>
            <pc:sldMk cId="1736480655" sldId="270"/>
            <ac:spMk id="8" creationId="{03FFF8D3-2EF3-4286-935A-D01BE3C85333}"/>
          </ac:spMkLst>
        </pc:spChg>
        <pc:spChg chg="add del">
          <ac:chgData name="Coombes, Nicholas J" userId="S::nfc5164@psu.edu::302832c4-6078-4667-9e24-a963a53cce43" providerId="AD" clId="Web-{CD1A17F3-DE0F-4C5C-82F9-09F3070EE6AB}" dt="2020-12-08T10:04:57.826" v="1"/>
          <ac:spMkLst>
            <pc:docMk/>
            <pc:sldMk cId="1736480655" sldId="270"/>
            <ac:spMk id="12" creationId="{E6C57836-126B-4938-8C7A-3C3BCB59D383}"/>
          </ac:spMkLst>
        </pc:spChg>
        <pc:spChg chg="add">
          <ac:chgData name="Coombes, Nicholas J" userId="S::nfc5164@psu.edu::302832c4-6078-4667-9e24-a963a53cce43" providerId="AD" clId="Web-{CD1A17F3-DE0F-4C5C-82F9-09F3070EE6AB}" dt="2020-12-08T10:04:57.889" v="2"/>
          <ac:spMkLst>
            <pc:docMk/>
            <pc:sldMk cId="1736480655" sldId="270"/>
            <ac:spMk id="14" creationId="{1FDFF85F-F105-40D5-9793-90419158C3BD}"/>
          </ac:spMkLst>
        </pc:spChg>
        <pc:spChg chg="add">
          <ac:chgData name="Coombes, Nicholas J" userId="S::nfc5164@psu.edu::302832c4-6078-4667-9e24-a963a53cce43" providerId="AD" clId="Web-{CD1A17F3-DE0F-4C5C-82F9-09F3070EE6AB}" dt="2020-12-08T10:04:57.889" v="2"/>
          <ac:spMkLst>
            <pc:docMk/>
            <pc:sldMk cId="1736480655" sldId="270"/>
            <ac:spMk id="16" creationId="{35AB47A4-BA8C-4250-88BD-D49C68C5F9E9}"/>
          </ac:spMkLst>
        </pc:spChg>
        <pc:picChg chg="mod">
          <ac:chgData name="Coombes, Nicholas J" userId="S::nfc5164@psu.edu::302832c4-6078-4667-9e24-a963a53cce43" providerId="AD" clId="Web-{CD1A17F3-DE0F-4C5C-82F9-09F3070EE6AB}" dt="2020-12-08T10:20:34.889" v="192" actId="1076"/>
          <ac:picMkLst>
            <pc:docMk/>
            <pc:sldMk cId="1736480655" sldId="270"/>
            <ac:picMk id="4" creationId="{092CA7F2-AE98-425D-84AE-7D528C681F18}"/>
          </ac:picMkLst>
        </pc:picChg>
        <pc:picChg chg="add del">
          <ac:chgData name="Coombes, Nicholas J" userId="S::nfc5164@psu.edu::302832c4-6078-4667-9e24-a963a53cce43" providerId="AD" clId="Web-{CD1A17F3-DE0F-4C5C-82F9-09F3070EE6AB}" dt="2020-12-08T10:04:57.826" v="1"/>
          <ac:picMkLst>
            <pc:docMk/>
            <pc:sldMk cId="1736480655" sldId="270"/>
            <ac:picMk id="10" creationId="{CD8CCB43-545E-4064-8BB8-5C492D0F5F57}"/>
          </ac:picMkLst>
        </pc:picChg>
        <pc:picChg chg="add">
          <ac:chgData name="Coombes, Nicholas J" userId="S::nfc5164@psu.edu::302832c4-6078-4667-9e24-a963a53cce43" providerId="AD" clId="Web-{CD1A17F3-DE0F-4C5C-82F9-09F3070EE6AB}" dt="2020-12-08T10:04:57.889" v="2"/>
          <ac:picMkLst>
            <pc:docMk/>
            <pc:sldMk cId="1736480655" sldId="270"/>
            <ac:picMk id="17" creationId="{66C8958D-EB99-414F-B735-863B67BB14D3}"/>
          </ac:picMkLst>
        </pc:picChg>
        <pc:picChg chg="add">
          <ac:chgData name="Coombes, Nicholas J" userId="S::nfc5164@psu.edu::302832c4-6078-4667-9e24-a963a53cce43" providerId="AD" clId="Web-{CD1A17F3-DE0F-4C5C-82F9-09F3070EE6AB}" dt="2020-12-08T10:04:57.889" v="2"/>
          <ac:picMkLst>
            <pc:docMk/>
            <pc:sldMk cId="1736480655" sldId="270"/>
            <ac:picMk id="18" creationId="{39E5F3CB-7BDD-4E64-B274-CD900F08C6F3}"/>
          </ac:picMkLst>
        </pc:picChg>
      </pc:sldChg>
      <pc:sldChg chg="addSp modSp new mod setBg setClrOvrMap">
        <pc:chgData name="Coombes, Nicholas J" userId="S::nfc5164@psu.edu::302832c4-6078-4667-9e24-a963a53cce43" providerId="AD" clId="Web-{CD1A17F3-DE0F-4C5C-82F9-09F3070EE6AB}" dt="2020-12-08T10:20:51.968" v="195" actId="1076"/>
        <pc:sldMkLst>
          <pc:docMk/>
          <pc:sldMk cId="2171675536" sldId="271"/>
        </pc:sldMkLst>
        <pc:spChg chg="mod">
          <ac:chgData name="Coombes, Nicholas J" userId="S::nfc5164@psu.edu::302832c4-6078-4667-9e24-a963a53cce43" providerId="AD" clId="Web-{CD1A17F3-DE0F-4C5C-82F9-09F3070EE6AB}" dt="2020-12-08T10:07:06.976" v="80"/>
          <ac:spMkLst>
            <pc:docMk/>
            <pc:sldMk cId="2171675536" sldId="271"/>
            <ac:spMk id="2" creationId="{68BE0EDD-186C-48CF-8779-91082F2D38DD}"/>
          </ac:spMkLst>
        </pc:spChg>
        <pc:spChg chg="mod">
          <ac:chgData name="Coombes, Nicholas J" userId="S::nfc5164@psu.edu::302832c4-6078-4667-9e24-a963a53cce43" providerId="AD" clId="Web-{CD1A17F3-DE0F-4C5C-82F9-09F3070EE6AB}" dt="2020-12-08T10:07:56.977" v="86" actId="20577"/>
          <ac:spMkLst>
            <pc:docMk/>
            <pc:sldMk cId="2171675536" sldId="271"/>
            <ac:spMk id="3" creationId="{E0C80ACB-D438-4463-AEB8-AC277261EA8C}"/>
          </ac:spMkLst>
        </pc:spChg>
        <pc:spChg chg="add">
          <ac:chgData name="Coombes, Nicholas J" userId="S::nfc5164@psu.edu::302832c4-6078-4667-9e24-a963a53cce43" providerId="AD" clId="Web-{CD1A17F3-DE0F-4C5C-82F9-09F3070EE6AB}" dt="2020-12-08T10:07:06.976" v="80"/>
          <ac:spMkLst>
            <pc:docMk/>
            <pc:sldMk cId="2171675536" sldId="271"/>
            <ac:spMk id="9" creationId="{1FDFF85F-F105-40D5-9793-90419158C3BD}"/>
          </ac:spMkLst>
        </pc:spChg>
        <pc:spChg chg="add">
          <ac:chgData name="Coombes, Nicholas J" userId="S::nfc5164@psu.edu::302832c4-6078-4667-9e24-a963a53cce43" providerId="AD" clId="Web-{CD1A17F3-DE0F-4C5C-82F9-09F3070EE6AB}" dt="2020-12-08T10:07:06.976" v="80"/>
          <ac:spMkLst>
            <pc:docMk/>
            <pc:sldMk cId="2171675536" sldId="271"/>
            <ac:spMk id="11" creationId="{35AB47A4-BA8C-4250-88BD-D49C68C5F9E9}"/>
          </ac:spMkLst>
        </pc:spChg>
        <pc:picChg chg="add mod">
          <ac:chgData name="Coombes, Nicholas J" userId="S::nfc5164@psu.edu::302832c4-6078-4667-9e24-a963a53cce43" providerId="AD" clId="Web-{CD1A17F3-DE0F-4C5C-82F9-09F3070EE6AB}" dt="2020-12-08T10:20:51.968" v="195" actId="1076"/>
          <ac:picMkLst>
            <pc:docMk/>
            <pc:sldMk cId="2171675536" sldId="271"/>
            <ac:picMk id="4" creationId="{ED358D4A-5892-4539-A632-92641BC93E51}"/>
          </ac:picMkLst>
        </pc:picChg>
        <pc:picChg chg="add">
          <ac:chgData name="Coombes, Nicholas J" userId="S::nfc5164@psu.edu::302832c4-6078-4667-9e24-a963a53cce43" providerId="AD" clId="Web-{CD1A17F3-DE0F-4C5C-82F9-09F3070EE6AB}" dt="2020-12-08T10:07:06.976" v="80"/>
          <ac:picMkLst>
            <pc:docMk/>
            <pc:sldMk cId="2171675536" sldId="271"/>
            <ac:picMk id="13" creationId="{66C8958D-EB99-414F-B735-863B67BB14D3}"/>
          </ac:picMkLst>
        </pc:picChg>
        <pc:picChg chg="add">
          <ac:chgData name="Coombes, Nicholas J" userId="S::nfc5164@psu.edu::302832c4-6078-4667-9e24-a963a53cce43" providerId="AD" clId="Web-{CD1A17F3-DE0F-4C5C-82F9-09F3070EE6AB}" dt="2020-12-08T10:07:06.976" v="80"/>
          <ac:picMkLst>
            <pc:docMk/>
            <pc:sldMk cId="2171675536" sldId="271"/>
            <ac:picMk id="15" creationId="{39E5F3CB-7BDD-4E64-B274-CD900F08C6F3}"/>
          </ac:picMkLst>
        </pc:picChg>
      </pc:sldChg>
      <pc:sldChg chg="addSp modSp new mod setBg setClrOvrMap">
        <pc:chgData name="Coombes, Nicholas J" userId="S::nfc5164@psu.edu::302832c4-6078-4667-9e24-a963a53cce43" providerId="AD" clId="Web-{CD1A17F3-DE0F-4C5C-82F9-09F3070EE6AB}" dt="2020-12-08T10:21:40.922" v="202" actId="20577"/>
        <pc:sldMkLst>
          <pc:docMk/>
          <pc:sldMk cId="2639113798" sldId="272"/>
        </pc:sldMkLst>
        <pc:spChg chg="mod">
          <ac:chgData name="Coombes, Nicholas J" userId="S::nfc5164@psu.edu::302832c4-6078-4667-9e24-a963a53cce43" providerId="AD" clId="Web-{CD1A17F3-DE0F-4C5C-82F9-09F3070EE6AB}" dt="2020-12-08T10:21:26.891" v="196" actId="20577"/>
          <ac:spMkLst>
            <pc:docMk/>
            <pc:sldMk cId="2639113798" sldId="272"/>
            <ac:spMk id="2" creationId="{92C5D385-87DC-4EFF-A229-D6DF080CCC0B}"/>
          </ac:spMkLst>
        </pc:spChg>
        <pc:spChg chg="mod">
          <ac:chgData name="Coombes, Nicholas J" userId="S::nfc5164@psu.edu::302832c4-6078-4667-9e24-a963a53cce43" providerId="AD" clId="Web-{CD1A17F3-DE0F-4C5C-82F9-09F3070EE6AB}" dt="2020-12-08T10:21:40.922" v="202" actId="20577"/>
          <ac:spMkLst>
            <pc:docMk/>
            <pc:sldMk cId="2639113798" sldId="272"/>
            <ac:spMk id="3" creationId="{76A17FBB-D63C-4646-862E-115312E906EA}"/>
          </ac:spMkLst>
        </pc:spChg>
        <pc:spChg chg="add">
          <ac:chgData name="Coombes, Nicholas J" userId="S::nfc5164@psu.edu::302832c4-6078-4667-9e24-a963a53cce43" providerId="AD" clId="Web-{CD1A17F3-DE0F-4C5C-82F9-09F3070EE6AB}" dt="2020-12-08T10:09:44.855" v="182"/>
          <ac:spMkLst>
            <pc:docMk/>
            <pc:sldMk cId="2639113798" sldId="272"/>
            <ac:spMk id="9" creationId="{1FDFF85F-F105-40D5-9793-90419158C3BD}"/>
          </ac:spMkLst>
        </pc:spChg>
        <pc:spChg chg="add">
          <ac:chgData name="Coombes, Nicholas J" userId="S::nfc5164@psu.edu::302832c4-6078-4667-9e24-a963a53cce43" providerId="AD" clId="Web-{CD1A17F3-DE0F-4C5C-82F9-09F3070EE6AB}" dt="2020-12-08T10:09:44.855" v="182"/>
          <ac:spMkLst>
            <pc:docMk/>
            <pc:sldMk cId="2639113798" sldId="272"/>
            <ac:spMk id="11" creationId="{35AB47A4-BA8C-4250-88BD-D49C68C5F9E9}"/>
          </ac:spMkLst>
        </pc:spChg>
        <pc:picChg chg="add mod">
          <ac:chgData name="Coombes, Nicholas J" userId="S::nfc5164@psu.edu::302832c4-6078-4667-9e24-a963a53cce43" providerId="AD" clId="Web-{CD1A17F3-DE0F-4C5C-82F9-09F3070EE6AB}" dt="2020-12-08T10:20:41.421" v="193" actId="1076"/>
          <ac:picMkLst>
            <pc:docMk/>
            <pc:sldMk cId="2639113798" sldId="272"/>
            <ac:picMk id="4" creationId="{560DEDF7-287A-464F-8D6C-A6D5D2FE4784}"/>
          </ac:picMkLst>
        </pc:picChg>
        <pc:picChg chg="add">
          <ac:chgData name="Coombes, Nicholas J" userId="S::nfc5164@psu.edu::302832c4-6078-4667-9e24-a963a53cce43" providerId="AD" clId="Web-{CD1A17F3-DE0F-4C5C-82F9-09F3070EE6AB}" dt="2020-12-08T10:09:44.855" v="182"/>
          <ac:picMkLst>
            <pc:docMk/>
            <pc:sldMk cId="2639113798" sldId="272"/>
            <ac:picMk id="13" creationId="{66C8958D-EB99-414F-B735-863B67BB14D3}"/>
          </ac:picMkLst>
        </pc:picChg>
        <pc:picChg chg="add">
          <ac:chgData name="Coombes, Nicholas J" userId="S::nfc5164@psu.edu::302832c4-6078-4667-9e24-a963a53cce43" providerId="AD" clId="Web-{CD1A17F3-DE0F-4C5C-82F9-09F3070EE6AB}" dt="2020-12-08T10:09:44.855" v="182"/>
          <ac:picMkLst>
            <pc:docMk/>
            <pc:sldMk cId="2639113798" sldId="272"/>
            <ac:picMk id="15" creationId="{39E5F3CB-7BDD-4E64-B274-CD900F08C6F3}"/>
          </ac:picMkLst>
        </pc:picChg>
      </pc:sldChg>
      <pc:sldChg chg="addSp delSp modSp new">
        <pc:chgData name="Coombes, Nicholas J" userId="S::nfc5164@psu.edu::302832c4-6078-4667-9e24-a963a53cce43" providerId="AD" clId="Web-{CD1A17F3-DE0F-4C5C-82F9-09F3070EE6AB}" dt="2020-12-08T10:37:00.540" v="802"/>
        <pc:sldMkLst>
          <pc:docMk/>
          <pc:sldMk cId="2571382969" sldId="273"/>
        </pc:sldMkLst>
        <pc:spChg chg="mod">
          <ac:chgData name="Coombes, Nicholas J" userId="S::nfc5164@psu.edu::302832c4-6078-4667-9e24-a963a53cce43" providerId="AD" clId="Web-{CD1A17F3-DE0F-4C5C-82F9-09F3070EE6AB}" dt="2020-12-08T10:23:13.722" v="231" actId="20577"/>
          <ac:spMkLst>
            <pc:docMk/>
            <pc:sldMk cId="2571382969" sldId="273"/>
            <ac:spMk id="2" creationId="{F37BDBCA-2B6A-4C52-83CC-EE0D3059244E}"/>
          </ac:spMkLst>
        </pc:spChg>
        <pc:spChg chg="del">
          <ac:chgData name="Coombes, Nicholas J" userId="S::nfc5164@psu.edu::302832c4-6078-4667-9e24-a963a53cce43" providerId="AD" clId="Web-{CD1A17F3-DE0F-4C5C-82F9-09F3070EE6AB}" dt="2020-12-08T10:23:38.206" v="234"/>
          <ac:spMkLst>
            <pc:docMk/>
            <pc:sldMk cId="2571382969" sldId="273"/>
            <ac:spMk id="3" creationId="{E6DA4990-E61A-4165-8584-8B27268BE3D6}"/>
          </ac:spMkLst>
        </pc:spChg>
        <pc:graphicFrameChg chg="add mod ord modGraphic">
          <ac:chgData name="Coombes, Nicholas J" userId="S::nfc5164@psu.edu::302832c4-6078-4667-9e24-a963a53cce43" providerId="AD" clId="Web-{CD1A17F3-DE0F-4C5C-82F9-09F3070EE6AB}" dt="2020-12-08T10:36:55.399" v="798"/>
          <ac:graphicFrameMkLst>
            <pc:docMk/>
            <pc:sldMk cId="2571382969" sldId="273"/>
            <ac:graphicFrameMk id="4" creationId="{1908421C-D920-40C6-AA34-508F6C2B4F07}"/>
          </ac:graphicFrameMkLst>
        </pc:graphicFrameChg>
        <pc:graphicFrameChg chg="add mod modGraphic">
          <ac:chgData name="Coombes, Nicholas J" userId="S::nfc5164@psu.edu::302832c4-6078-4667-9e24-a963a53cce43" providerId="AD" clId="Web-{CD1A17F3-DE0F-4C5C-82F9-09F3070EE6AB}" dt="2020-12-08T10:37:00.540" v="802"/>
          <ac:graphicFrameMkLst>
            <pc:docMk/>
            <pc:sldMk cId="2571382969" sldId="273"/>
            <ac:graphicFrameMk id="6" creationId="{B2988356-A464-43C5-B767-A6CCCD4A79A7}"/>
          </ac:graphicFrameMkLst>
        </pc:graphicFrameChg>
      </pc:sldChg>
      <pc:sldChg chg="addSp delSp modSp new">
        <pc:chgData name="Coombes, Nicholas J" userId="S::nfc5164@psu.edu::302832c4-6078-4667-9e24-a963a53cce43" providerId="AD" clId="Web-{CD1A17F3-DE0F-4C5C-82F9-09F3070EE6AB}" dt="2020-12-08T10:37:04.462" v="804"/>
        <pc:sldMkLst>
          <pc:docMk/>
          <pc:sldMk cId="1379552159" sldId="274"/>
        </pc:sldMkLst>
        <pc:spChg chg="mod">
          <ac:chgData name="Coombes, Nicholas J" userId="S::nfc5164@psu.edu::302832c4-6078-4667-9e24-a963a53cce43" providerId="AD" clId="Web-{CD1A17F3-DE0F-4C5C-82F9-09F3070EE6AB}" dt="2020-12-08T10:30:14.592" v="471" actId="20577"/>
          <ac:spMkLst>
            <pc:docMk/>
            <pc:sldMk cId="1379552159" sldId="274"/>
            <ac:spMk id="2" creationId="{1BBE9A98-A350-4A66-8B05-2EA0ACD3DF01}"/>
          </ac:spMkLst>
        </pc:spChg>
        <pc:spChg chg="del mod">
          <ac:chgData name="Coombes, Nicholas J" userId="S::nfc5164@psu.edu::302832c4-6078-4667-9e24-a963a53cce43" providerId="AD" clId="Web-{CD1A17F3-DE0F-4C5C-82F9-09F3070EE6AB}" dt="2020-12-08T10:30:59.515" v="477"/>
          <ac:spMkLst>
            <pc:docMk/>
            <pc:sldMk cId="1379552159" sldId="274"/>
            <ac:spMk id="3" creationId="{6CD4D217-D964-4F25-A3C8-3BC26BC0365D}"/>
          </ac:spMkLst>
        </pc:spChg>
        <pc:graphicFrameChg chg="add mod ord modGraphic">
          <ac:chgData name="Coombes, Nicholas J" userId="S::nfc5164@psu.edu::302832c4-6078-4667-9e24-a963a53cce43" providerId="AD" clId="Web-{CD1A17F3-DE0F-4C5C-82F9-09F3070EE6AB}" dt="2020-12-08T10:37:04.462" v="804"/>
          <ac:graphicFrameMkLst>
            <pc:docMk/>
            <pc:sldMk cId="1379552159" sldId="274"/>
            <ac:graphicFrameMk id="4" creationId="{6E13D99E-1E7F-4B7A-B7B4-63C7B08907D4}"/>
          </ac:graphicFrameMkLst>
        </pc:graphicFrameChg>
      </pc:sldChg>
      <pc:sldChg chg="modSp new">
        <pc:chgData name="Coombes, Nicholas J" userId="S::nfc5164@psu.edu::302832c4-6078-4667-9e24-a963a53cce43" providerId="AD" clId="Web-{CD1A17F3-DE0F-4C5C-82F9-09F3070EE6AB}" dt="2020-12-08T10:37:50.713" v="848" actId="20577"/>
        <pc:sldMkLst>
          <pc:docMk/>
          <pc:sldMk cId="322014147" sldId="275"/>
        </pc:sldMkLst>
        <pc:spChg chg="mod">
          <ac:chgData name="Coombes, Nicholas J" userId="S::nfc5164@psu.edu::302832c4-6078-4667-9e24-a963a53cce43" providerId="AD" clId="Web-{CD1A17F3-DE0F-4C5C-82F9-09F3070EE6AB}" dt="2020-12-08T10:37:50.713" v="848" actId="20577"/>
          <ac:spMkLst>
            <pc:docMk/>
            <pc:sldMk cId="322014147" sldId="275"/>
            <ac:spMk id="2" creationId="{97AACB00-32EE-4BCD-A40A-8722FBB44F7E}"/>
          </ac:spMkLst>
        </pc:spChg>
      </pc:sldChg>
      <pc:sldChg chg="modSp add replId">
        <pc:chgData name="Coombes, Nicholas J" userId="S::nfc5164@psu.edu::302832c4-6078-4667-9e24-a963a53cce43" providerId="AD" clId="Web-{CD1A17F3-DE0F-4C5C-82F9-09F3070EE6AB}" dt="2020-12-08T10:38:12.401" v="883" actId="20577"/>
        <pc:sldMkLst>
          <pc:docMk/>
          <pc:sldMk cId="2250356789" sldId="276"/>
        </pc:sldMkLst>
        <pc:spChg chg="mod">
          <ac:chgData name="Coombes, Nicholas J" userId="S::nfc5164@psu.edu::302832c4-6078-4667-9e24-a963a53cce43" providerId="AD" clId="Web-{CD1A17F3-DE0F-4C5C-82F9-09F3070EE6AB}" dt="2020-12-08T10:38:12.401" v="883" actId="20577"/>
          <ac:spMkLst>
            <pc:docMk/>
            <pc:sldMk cId="2250356789" sldId="276"/>
            <ac:spMk id="2" creationId="{97AACB00-32EE-4BCD-A40A-8722FBB44F7E}"/>
          </ac:spMkLst>
        </pc:spChg>
      </pc:sldChg>
      <pc:sldChg chg="modSp add replId">
        <pc:chgData name="Coombes, Nicholas J" userId="S::nfc5164@psu.edu::302832c4-6078-4667-9e24-a963a53cce43" providerId="AD" clId="Web-{CD1A17F3-DE0F-4C5C-82F9-09F3070EE6AB}" dt="2020-12-08T10:38:40.511" v="900" actId="20577"/>
        <pc:sldMkLst>
          <pc:docMk/>
          <pc:sldMk cId="595790933" sldId="277"/>
        </pc:sldMkLst>
        <pc:spChg chg="mod">
          <ac:chgData name="Coombes, Nicholas J" userId="S::nfc5164@psu.edu::302832c4-6078-4667-9e24-a963a53cce43" providerId="AD" clId="Web-{CD1A17F3-DE0F-4C5C-82F9-09F3070EE6AB}" dt="2020-12-08T10:38:40.511" v="900" actId="20577"/>
          <ac:spMkLst>
            <pc:docMk/>
            <pc:sldMk cId="595790933" sldId="277"/>
            <ac:spMk id="2" creationId="{97AACB00-32EE-4BCD-A40A-8722FBB44F7E}"/>
          </ac:spMkLst>
        </pc:spChg>
      </pc:sldChg>
      <pc:sldChg chg="modSp new">
        <pc:chgData name="Coombes, Nicholas J" userId="S::nfc5164@psu.edu::302832c4-6078-4667-9e24-a963a53cce43" providerId="AD" clId="Web-{CD1A17F3-DE0F-4C5C-82F9-09F3070EE6AB}" dt="2020-12-08T10:38:50.808" v="915" actId="20577"/>
        <pc:sldMkLst>
          <pc:docMk/>
          <pc:sldMk cId="2287664834" sldId="278"/>
        </pc:sldMkLst>
        <pc:spChg chg="mod">
          <ac:chgData name="Coombes, Nicholas J" userId="S::nfc5164@psu.edu::302832c4-6078-4667-9e24-a963a53cce43" providerId="AD" clId="Web-{CD1A17F3-DE0F-4C5C-82F9-09F3070EE6AB}" dt="2020-12-08T10:38:50.808" v="915" actId="20577"/>
          <ac:spMkLst>
            <pc:docMk/>
            <pc:sldMk cId="2287664834" sldId="278"/>
            <ac:spMk id="2" creationId="{791C3C03-2C4F-42AD-A5BC-443769D88DE4}"/>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12/10/2020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12/10/2020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12/10/2020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12/10/2020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12/10/2020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12/10/2020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12/10/2020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8" Type="http://schemas.openxmlformats.org/officeDocument/2006/relationships/hyperlink" Target="https://www.bls.gov/iif/oshwc/cfoi/truck-drivers-2018.htm#_edn5" TargetMode="External"/><Relationship Id="rId3" Type="http://schemas.openxmlformats.org/officeDocument/2006/relationships/hyperlink" Target="https://ai.fmcsa.dot.gov/SMS/Carrier/121058/BASIC/UnsafeDriving.aspx" TargetMode="External"/><Relationship Id="rId7" Type="http://schemas.openxmlformats.org/officeDocument/2006/relationships/hyperlink" Target="https://www.bls.gov/iag/tgs/iag484.htm" TargetMode="External"/><Relationship Id="rId2" Type="http://schemas.openxmlformats.org/officeDocument/2006/relationships/hyperlink" Target="http://www.investors.ups.com/governance/board-of-directors" TargetMode="External"/><Relationship Id="rId1" Type="http://schemas.openxmlformats.org/officeDocument/2006/relationships/slideLayout" Target="../slideLayouts/slideLayout2.xml"/><Relationship Id="rId6" Type="http://schemas.openxmlformats.org/officeDocument/2006/relationships/hyperlink" Target="https://pressroom.ups.com/pressroom/ContentDetailsViewer.page?ConceptType=FactSheets&amp;id=1426321563187-193" TargetMode="External"/><Relationship Id="rId5" Type="http://schemas.openxmlformats.org/officeDocument/2006/relationships/hyperlink" Target="https://learning.oreilly.com/library/view/risk-assessment-theory/9780470637647/13_chapter04.html" TargetMode="External"/><Relationship Id="rId4" Type="http://schemas.openxmlformats.org/officeDocument/2006/relationships/hyperlink" Target="https://nvlpubs.nist.gov/nistpubs/Legacy/SP/nistspecialpublication800-30r1.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Risk Analysis of UPS</a:t>
            </a:r>
            <a:br>
              <a:rPr lang="en-US"/>
            </a:b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t>Nicholas Coombes, Charles Kindt, Logan Clay, Constance McConnon, Jordan Fisher, Michele Calderon</a:t>
            </a:r>
          </a:p>
        </p:txBody>
      </p:sp>
    </p:spTree>
    <p:extLst>
      <p:ext uri="{BB962C8B-B14F-4D97-AF65-F5344CB8AC3E}">
        <p14:creationId xmlns:p14="http://schemas.microsoft.com/office/powerpoint/2010/main" val="3402371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6FC01-E653-44F1-B8F9-0DC3AA30EA00}"/>
              </a:ext>
            </a:extLst>
          </p:cNvPr>
          <p:cNvSpPr>
            <a:spLocks noGrp="1"/>
          </p:cNvSpPr>
          <p:nvPr>
            <p:ph type="title"/>
          </p:nvPr>
        </p:nvSpPr>
        <p:spPr>
          <a:xfrm>
            <a:off x="2895600" y="764373"/>
            <a:ext cx="8610600" cy="1293028"/>
          </a:xfrm>
        </p:spPr>
        <p:txBody>
          <a:bodyPr>
            <a:normAutofit/>
          </a:bodyPr>
          <a:lstStyle/>
          <a:p>
            <a:r>
              <a:rPr lang="en-US"/>
              <a:t>Assets (cont.)</a:t>
            </a:r>
          </a:p>
        </p:txBody>
      </p:sp>
      <p:graphicFrame>
        <p:nvGraphicFramePr>
          <p:cNvPr id="4" name="Table 4">
            <a:extLst>
              <a:ext uri="{FF2B5EF4-FFF2-40B4-BE49-F238E27FC236}">
                <a16:creationId xmlns:a16="http://schemas.microsoft.com/office/drawing/2014/main" id="{277A6E93-73F9-43D9-8F49-F3A3A4634740}"/>
              </a:ext>
            </a:extLst>
          </p:cNvPr>
          <p:cNvGraphicFramePr>
            <a:graphicFrameLocks noGrp="1"/>
          </p:cNvGraphicFramePr>
          <p:nvPr>
            <p:ph idx="1"/>
            <p:extLst>
              <p:ext uri="{D42A27DB-BD31-4B8C-83A1-F6EECF244321}">
                <p14:modId xmlns:p14="http://schemas.microsoft.com/office/powerpoint/2010/main" val="422887065"/>
              </p:ext>
            </p:extLst>
          </p:nvPr>
        </p:nvGraphicFramePr>
        <p:xfrm>
          <a:off x="1475093" y="2441051"/>
          <a:ext cx="9241814" cy="3530067"/>
        </p:xfrm>
        <a:graphic>
          <a:graphicData uri="http://schemas.openxmlformats.org/drawingml/2006/table">
            <a:tbl>
              <a:tblPr firstRow="1" bandRow="1">
                <a:noFill/>
                <a:tableStyleId>{5C22544A-7EE6-4342-B048-85BDC9FD1C3A}</a:tableStyleId>
              </a:tblPr>
              <a:tblGrid>
                <a:gridCol w="1657251">
                  <a:extLst>
                    <a:ext uri="{9D8B030D-6E8A-4147-A177-3AD203B41FA5}">
                      <a16:colId xmlns:a16="http://schemas.microsoft.com/office/drawing/2014/main" val="1375855653"/>
                    </a:ext>
                  </a:extLst>
                </a:gridCol>
                <a:gridCol w="7584563">
                  <a:extLst>
                    <a:ext uri="{9D8B030D-6E8A-4147-A177-3AD203B41FA5}">
                      <a16:colId xmlns:a16="http://schemas.microsoft.com/office/drawing/2014/main" val="1993207947"/>
                    </a:ext>
                  </a:extLst>
                </a:gridCol>
              </a:tblGrid>
              <a:tr h="581169">
                <a:tc gridSpan="2">
                  <a:txBody>
                    <a:bodyPr/>
                    <a:lstStyle/>
                    <a:p>
                      <a:pPr lvl="1" algn="ctr"/>
                      <a:r>
                        <a:rPr lang="en-US" sz="2100" b="1">
                          <a:solidFill>
                            <a:schemeClr val="tx1">
                              <a:lumMod val="75000"/>
                              <a:lumOff val="25000"/>
                            </a:schemeClr>
                          </a:solidFill>
                        </a:rPr>
                        <a:t>Shipping and Delivery</a:t>
                      </a:r>
                    </a:p>
                  </a:txBody>
                  <a:tcPr marL="215248" marR="161436" marT="107624" marB="1076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hMerge="1">
                  <a:txBody>
                    <a:bodyPr/>
                    <a:lstStyle/>
                    <a:p>
                      <a:endParaRPr lang="en-US"/>
                    </a:p>
                  </a:txBody>
                  <a:tcPr/>
                </a:tc>
                <a:extLst>
                  <a:ext uri="{0D108BD9-81ED-4DB2-BD59-A6C34878D82A}">
                    <a16:rowId xmlns:a16="http://schemas.microsoft.com/office/drawing/2014/main" val="3961771369"/>
                  </a:ext>
                </a:extLst>
              </a:tr>
              <a:tr h="491483">
                <a:tc>
                  <a:txBody>
                    <a:bodyPr/>
                    <a:lstStyle/>
                    <a:p>
                      <a:r>
                        <a:rPr lang="en-US" sz="1500">
                          <a:solidFill>
                            <a:schemeClr val="tx1">
                              <a:lumMod val="75000"/>
                              <a:lumOff val="25000"/>
                            </a:schemeClr>
                          </a:solidFill>
                        </a:rPr>
                        <a:t>Data</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500">
                          <a:solidFill>
                            <a:schemeClr val="tx1">
                              <a:lumMod val="75000"/>
                              <a:lumOff val="25000"/>
                            </a:schemeClr>
                          </a:solidFill>
                        </a:rPr>
                        <a:t>Customer records, Shipment information</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809125115"/>
                  </a:ext>
                </a:extLst>
              </a:tr>
              <a:tr h="491483">
                <a:tc>
                  <a:txBody>
                    <a:bodyPr/>
                    <a:lstStyle/>
                    <a:p>
                      <a:r>
                        <a:rPr lang="en-US" sz="1500">
                          <a:solidFill>
                            <a:schemeClr val="tx1">
                              <a:lumMod val="75000"/>
                              <a:lumOff val="25000"/>
                            </a:schemeClr>
                          </a:solidFill>
                        </a:rPr>
                        <a:t>Software</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500">
                          <a:solidFill>
                            <a:schemeClr val="tx1">
                              <a:lumMod val="75000"/>
                              <a:lumOff val="25000"/>
                            </a:schemeClr>
                          </a:solidFill>
                        </a:rPr>
                        <a:t>Databases, tracking systems</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45584399"/>
                  </a:ext>
                </a:extLst>
              </a:tr>
              <a:tr h="491483">
                <a:tc>
                  <a:txBody>
                    <a:bodyPr/>
                    <a:lstStyle/>
                    <a:p>
                      <a:r>
                        <a:rPr lang="en-US" sz="1500">
                          <a:solidFill>
                            <a:schemeClr val="tx1">
                              <a:lumMod val="75000"/>
                              <a:lumOff val="25000"/>
                            </a:schemeClr>
                          </a:solidFill>
                        </a:rPr>
                        <a:t>Hardware</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500">
                          <a:solidFill>
                            <a:schemeClr val="tx1">
                              <a:lumMod val="75000"/>
                              <a:lumOff val="25000"/>
                            </a:schemeClr>
                          </a:solidFill>
                        </a:rPr>
                        <a:t>Printers, Scanners, Satellites</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220276774"/>
                  </a:ext>
                </a:extLst>
              </a:tr>
              <a:tr h="491483">
                <a:tc>
                  <a:txBody>
                    <a:bodyPr/>
                    <a:lstStyle/>
                    <a:p>
                      <a:r>
                        <a:rPr lang="en-US" sz="1500">
                          <a:solidFill>
                            <a:schemeClr val="tx1">
                              <a:lumMod val="75000"/>
                              <a:lumOff val="25000"/>
                            </a:schemeClr>
                          </a:solidFill>
                        </a:rPr>
                        <a:t>Employees</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500">
                          <a:solidFill>
                            <a:schemeClr val="tx1">
                              <a:lumMod val="75000"/>
                              <a:lumOff val="25000"/>
                            </a:schemeClr>
                          </a:solidFill>
                        </a:rPr>
                        <a:t>Warehouse, Delivery Drivers</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509805564"/>
                  </a:ext>
                </a:extLst>
              </a:tr>
              <a:tr h="491483">
                <a:tc>
                  <a:txBody>
                    <a:bodyPr/>
                    <a:lstStyle/>
                    <a:p>
                      <a:r>
                        <a:rPr lang="en-US" sz="1500">
                          <a:solidFill>
                            <a:schemeClr val="tx1">
                              <a:lumMod val="75000"/>
                              <a:lumOff val="25000"/>
                            </a:schemeClr>
                          </a:solidFill>
                        </a:rPr>
                        <a:t>Machinery</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500">
                          <a:solidFill>
                            <a:schemeClr val="tx1">
                              <a:lumMod val="75000"/>
                              <a:lumOff val="25000"/>
                            </a:schemeClr>
                          </a:solidFill>
                        </a:rPr>
                        <a:t>Forklifts, Delivery Vehicles</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974757900"/>
                  </a:ext>
                </a:extLst>
              </a:tr>
              <a:tr h="491483">
                <a:tc>
                  <a:txBody>
                    <a:bodyPr/>
                    <a:lstStyle/>
                    <a:p>
                      <a:pPr lvl="0"/>
                      <a:r>
                        <a:rPr lang="en-US" sz="1500">
                          <a:solidFill>
                            <a:schemeClr val="tx1">
                              <a:lumMod val="75000"/>
                              <a:lumOff val="25000"/>
                            </a:schemeClr>
                          </a:solidFill>
                        </a:rPr>
                        <a:t>Facilities</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500">
                          <a:solidFill>
                            <a:schemeClr val="tx1">
                              <a:lumMod val="75000"/>
                              <a:lumOff val="25000"/>
                            </a:schemeClr>
                          </a:solidFill>
                        </a:rPr>
                        <a:t>Warehouses</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354038673"/>
                  </a:ext>
                </a:extLst>
              </a:tr>
            </a:tbl>
          </a:graphicData>
        </a:graphic>
      </p:graphicFrame>
    </p:spTree>
    <p:extLst>
      <p:ext uri="{BB962C8B-B14F-4D97-AF65-F5344CB8AC3E}">
        <p14:creationId xmlns:p14="http://schemas.microsoft.com/office/powerpoint/2010/main" val="4061649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6FC01-E653-44F1-B8F9-0DC3AA30EA00}"/>
              </a:ext>
            </a:extLst>
          </p:cNvPr>
          <p:cNvSpPr>
            <a:spLocks noGrp="1"/>
          </p:cNvSpPr>
          <p:nvPr>
            <p:ph type="title"/>
          </p:nvPr>
        </p:nvSpPr>
        <p:spPr>
          <a:xfrm>
            <a:off x="2895600" y="764373"/>
            <a:ext cx="8610600" cy="1293028"/>
          </a:xfrm>
        </p:spPr>
        <p:txBody>
          <a:bodyPr>
            <a:normAutofit/>
          </a:bodyPr>
          <a:lstStyle/>
          <a:p>
            <a:r>
              <a:rPr lang="en-US"/>
              <a:t>Assets (cont.)</a:t>
            </a:r>
          </a:p>
        </p:txBody>
      </p:sp>
      <p:graphicFrame>
        <p:nvGraphicFramePr>
          <p:cNvPr id="4" name="Table 4">
            <a:extLst>
              <a:ext uri="{FF2B5EF4-FFF2-40B4-BE49-F238E27FC236}">
                <a16:creationId xmlns:a16="http://schemas.microsoft.com/office/drawing/2014/main" id="{277A6E93-73F9-43D9-8F49-F3A3A4634740}"/>
              </a:ext>
            </a:extLst>
          </p:cNvPr>
          <p:cNvGraphicFramePr>
            <a:graphicFrameLocks noGrp="1"/>
          </p:cNvGraphicFramePr>
          <p:nvPr>
            <p:ph idx="1"/>
            <p:extLst>
              <p:ext uri="{D42A27DB-BD31-4B8C-83A1-F6EECF244321}">
                <p14:modId xmlns:p14="http://schemas.microsoft.com/office/powerpoint/2010/main" val="3998723413"/>
              </p:ext>
            </p:extLst>
          </p:nvPr>
        </p:nvGraphicFramePr>
        <p:xfrm>
          <a:off x="1475093" y="2441051"/>
          <a:ext cx="9241814" cy="3530067"/>
        </p:xfrm>
        <a:graphic>
          <a:graphicData uri="http://schemas.openxmlformats.org/drawingml/2006/table">
            <a:tbl>
              <a:tblPr firstRow="1" bandRow="1">
                <a:noFill/>
                <a:tableStyleId>{5C22544A-7EE6-4342-B048-85BDC9FD1C3A}</a:tableStyleId>
              </a:tblPr>
              <a:tblGrid>
                <a:gridCol w="1657251">
                  <a:extLst>
                    <a:ext uri="{9D8B030D-6E8A-4147-A177-3AD203B41FA5}">
                      <a16:colId xmlns:a16="http://schemas.microsoft.com/office/drawing/2014/main" val="1375855653"/>
                    </a:ext>
                  </a:extLst>
                </a:gridCol>
                <a:gridCol w="7584563">
                  <a:extLst>
                    <a:ext uri="{9D8B030D-6E8A-4147-A177-3AD203B41FA5}">
                      <a16:colId xmlns:a16="http://schemas.microsoft.com/office/drawing/2014/main" val="1993207947"/>
                    </a:ext>
                  </a:extLst>
                </a:gridCol>
              </a:tblGrid>
              <a:tr h="581169">
                <a:tc gridSpan="2">
                  <a:txBody>
                    <a:bodyPr/>
                    <a:lstStyle/>
                    <a:p>
                      <a:pPr lvl="1" algn="ctr"/>
                      <a:r>
                        <a:rPr lang="en-US" sz="2100" b="1">
                          <a:solidFill>
                            <a:schemeClr val="tx1">
                              <a:lumMod val="75000"/>
                              <a:lumOff val="25000"/>
                            </a:schemeClr>
                          </a:solidFill>
                        </a:rPr>
                        <a:t>Fleet Maintenance</a:t>
                      </a:r>
                    </a:p>
                  </a:txBody>
                  <a:tcPr marL="215248" marR="161436" marT="107624" marB="1076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hMerge="1">
                  <a:txBody>
                    <a:bodyPr/>
                    <a:lstStyle/>
                    <a:p>
                      <a:endParaRPr lang="en-US"/>
                    </a:p>
                  </a:txBody>
                  <a:tcPr/>
                </a:tc>
                <a:extLst>
                  <a:ext uri="{0D108BD9-81ED-4DB2-BD59-A6C34878D82A}">
                    <a16:rowId xmlns:a16="http://schemas.microsoft.com/office/drawing/2014/main" val="3961771369"/>
                  </a:ext>
                </a:extLst>
              </a:tr>
              <a:tr h="491483">
                <a:tc>
                  <a:txBody>
                    <a:bodyPr/>
                    <a:lstStyle/>
                    <a:p>
                      <a:r>
                        <a:rPr lang="en-US" sz="1500">
                          <a:solidFill>
                            <a:schemeClr val="tx1">
                              <a:lumMod val="75000"/>
                              <a:lumOff val="25000"/>
                            </a:schemeClr>
                          </a:solidFill>
                        </a:rPr>
                        <a:t>Data</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500">
                          <a:solidFill>
                            <a:schemeClr val="tx1">
                              <a:lumMod val="75000"/>
                              <a:lumOff val="25000"/>
                            </a:schemeClr>
                          </a:solidFill>
                        </a:rPr>
                        <a:t>Service Records</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809125115"/>
                  </a:ext>
                </a:extLst>
              </a:tr>
              <a:tr h="491483">
                <a:tc>
                  <a:txBody>
                    <a:bodyPr/>
                    <a:lstStyle/>
                    <a:p>
                      <a:r>
                        <a:rPr lang="en-US" sz="1500">
                          <a:solidFill>
                            <a:schemeClr val="tx1">
                              <a:lumMod val="75000"/>
                              <a:lumOff val="25000"/>
                            </a:schemeClr>
                          </a:solidFill>
                        </a:rPr>
                        <a:t>Software</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500">
                          <a:solidFill>
                            <a:schemeClr val="tx1">
                              <a:lumMod val="75000"/>
                              <a:lumOff val="25000"/>
                            </a:schemeClr>
                          </a:solidFill>
                        </a:rPr>
                        <a:t>Maintenance Software, Diagnostic Tools</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45584399"/>
                  </a:ext>
                </a:extLst>
              </a:tr>
              <a:tr h="491483">
                <a:tc>
                  <a:txBody>
                    <a:bodyPr/>
                    <a:lstStyle/>
                    <a:p>
                      <a:r>
                        <a:rPr lang="en-US" sz="1500">
                          <a:solidFill>
                            <a:schemeClr val="tx1">
                              <a:lumMod val="75000"/>
                              <a:lumOff val="25000"/>
                            </a:schemeClr>
                          </a:solidFill>
                        </a:rPr>
                        <a:t>Hardware</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500">
                          <a:solidFill>
                            <a:schemeClr val="tx1">
                              <a:lumMod val="75000"/>
                              <a:lumOff val="25000"/>
                            </a:schemeClr>
                          </a:solidFill>
                        </a:rPr>
                        <a:t>Tools, Vehicle Parts</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220276774"/>
                  </a:ext>
                </a:extLst>
              </a:tr>
              <a:tr h="491483">
                <a:tc>
                  <a:txBody>
                    <a:bodyPr/>
                    <a:lstStyle/>
                    <a:p>
                      <a:r>
                        <a:rPr lang="en-US" sz="1500">
                          <a:solidFill>
                            <a:schemeClr val="tx1">
                              <a:lumMod val="75000"/>
                              <a:lumOff val="25000"/>
                            </a:schemeClr>
                          </a:solidFill>
                        </a:rPr>
                        <a:t>Employees</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500">
                          <a:solidFill>
                            <a:schemeClr val="tx1">
                              <a:lumMod val="75000"/>
                              <a:lumOff val="25000"/>
                            </a:schemeClr>
                          </a:solidFill>
                        </a:rPr>
                        <a:t>Mechanics, Service Writers</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509805564"/>
                  </a:ext>
                </a:extLst>
              </a:tr>
              <a:tr h="491483">
                <a:tc>
                  <a:txBody>
                    <a:bodyPr/>
                    <a:lstStyle/>
                    <a:p>
                      <a:r>
                        <a:rPr lang="en-US" sz="1500">
                          <a:solidFill>
                            <a:schemeClr val="tx1">
                              <a:lumMod val="75000"/>
                              <a:lumOff val="25000"/>
                            </a:schemeClr>
                          </a:solidFill>
                        </a:rPr>
                        <a:t>Machinery</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500">
                          <a:solidFill>
                            <a:schemeClr val="tx1">
                              <a:lumMod val="75000"/>
                              <a:lumOff val="25000"/>
                            </a:schemeClr>
                          </a:solidFill>
                        </a:rPr>
                        <a:t>Equipment (e.g. Vehicle Lifts)</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974757900"/>
                  </a:ext>
                </a:extLst>
              </a:tr>
              <a:tr h="491483">
                <a:tc>
                  <a:txBody>
                    <a:bodyPr/>
                    <a:lstStyle/>
                    <a:p>
                      <a:pPr lvl="0"/>
                      <a:r>
                        <a:rPr lang="en-US" sz="1500">
                          <a:solidFill>
                            <a:schemeClr val="tx1">
                              <a:lumMod val="75000"/>
                              <a:lumOff val="25000"/>
                            </a:schemeClr>
                          </a:solidFill>
                        </a:rPr>
                        <a:t>Facilities</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500">
                          <a:solidFill>
                            <a:schemeClr val="tx1">
                              <a:lumMod val="75000"/>
                              <a:lumOff val="25000"/>
                            </a:schemeClr>
                          </a:solidFill>
                        </a:rPr>
                        <a:t>Warehouses, Repair Facilities</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354038673"/>
                  </a:ext>
                </a:extLst>
              </a:tr>
            </a:tbl>
          </a:graphicData>
        </a:graphic>
      </p:graphicFrame>
    </p:spTree>
    <p:extLst>
      <p:ext uri="{BB962C8B-B14F-4D97-AF65-F5344CB8AC3E}">
        <p14:creationId xmlns:p14="http://schemas.microsoft.com/office/powerpoint/2010/main" val="425503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53259-0348-43BA-9825-826D3077CEAB}"/>
              </a:ext>
            </a:extLst>
          </p:cNvPr>
          <p:cNvSpPr>
            <a:spLocks noGrp="1"/>
          </p:cNvSpPr>
          <p:nvPr>
            <p:ph type="title"/>
          </p:nvPr>
        </p:nvSpPr>
        <p:spPr>
          <a:xfrm>
            <a:off x="2895600" y="764373"/>
            <a:ext cx="8610600" cy="1293028"/>
          </a:xfrm>
        </p:spPr>
        <p:txBody>
          <a:bodyPr>
            <a:normAutofit/>
          </a:bodyPr>
          <a:lstStyle/>
          <a:p>
            <a:r>
              <a:rPr lang="en-US"/>
              <a:t>Potential Security Incidents/Accidents</a:t>
            </a:r>
          </a:p>
        </p:txBody>
      </p:sp>
      <p:graphicFrame>
        <p:nvGraphicFramePr>
          <p:cNvPr id="4" name="Table 4">
            <a:extLst>
              <a:ext uri="{FF2B5EF4-FFF2-40B4-BE49-F238E27FC236}">
                <a16:creationId xmlns:a16="http://schemas.microsoft.com/office/drawing/2014/main" id="{9BDEE568-18A1-4632-843C-88077CB7AA5A}"/>
              </a:ext>
            </a:extLst>
          </p:cNvPr>
          <p:cNvGraphicFramePr>
            <a:graphicFrameLocks noGrp="1"/>
          </p:cNvGraphicFramePr>
          <p:nvPr>
            <p:ph idx="1"/>
            <p:extLst>
              <p:ext uri="{D42A27DB-BD31-4B8C-83A1-F6EECF244321}">
                <p14:modId xmlns:p14="http://schemas.microsoft.com/office/powerpoint/2010/main" val="801986485"/>
              </p:ext>
            </p:extLst>
          </p:nvPr>
        </p:nvGraphicFramePr>
        <p:xfrm>
          <a:off x="779372" y="2441051"/>
          <a:ext cx="10633257" cy="3912231"/>
        </p:xfrm>
        <a:graphic>
          <a:graphicData uri="http://schemas.openxmlformats.org/drawingml/2006/table">
            <a:tbl>
              <a:tblPr firstRow="1" bandRow="1">
                <a:tableStyleId>{8799B23B-EC83-4686-B30A-512413B5E67A}</a:tableStyleId>
              </a:tblPr>
              <a:tblGrid>
                <a:gridCol w="4709188">
                  <a:extLst>
                    <a:ext uri="{9D8B030D-6E8A-4147-A177-3AD203B41FA5}">
                      <a16:colId xmlns:a16="http://schemas.microsoft.com/office/drawing/2014/main" val="34120827"/>
                    </a:ext>
                  </a:extLst>
                </a:gridCol>
                <a:gridCol w="1986879">
                  <a:extLst>
                    <a:ext uri="{9D8B030D-6E8A-4147-A177-3AD203B41FA5}">
                      <a16:colId xmlns:a16="http://schemas.microsoft.com/office/drawing/2014/main" val="4189866117"/>
                    </a:ext>
                  </a:extLst>
                </a:gridCol>
                <a:gridCol w="3937190">
                  <a:extLst>
                    <a:ext uri="{9D8B030D-6E8A-4147-A177-3AD203B41FA5}">
                      <a16:colId xmlns:a16="http://schemas.microsoft.com/office/drawing/2014/main" val="1314499451"/>
                    </a:ext>
                  </a:extLst>
                </a:gridCol>
              </a:tblGrid>
              <a:tr h="692361">
                <a:tc gridSpan="3">
                  <a:txBody>
                    <a:bodyPr/>
                    <a:lstStyle/>
                    <a:p>
                      <a:pPr algn="ctr"/>
                      <a:r>
                        <a:rPr lang="en-US" sz="2400"/>
                        <a:t>Information Security</a:t>
                      </a:r>
                    </a:p>
                  </a:txBody>
                  <a:tcPr marL="146273" marR="146273" marT="73137" marB="73137"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27951542"/>
                  </a:ext>
                </a:extLst>
              </a:tr>
              <a:tr h="1025769">
                <a:tc>
                  <a:txBody>
                    <a:bodyPr/>
                    <a:lstStyle/>
                    <a:p>
                      <a:pPr algn="ctr"/>
                      <a:r>
                        <a:rPr lang="en-US" sz="2000" b="1"/>
                        <a:t>Security Incident/Accident</a:t>
                      </a:r>
                    </a:p>
                  </a:txBody>
                  <a:tcPr marL="146273" marR="146273" marT="73137" marB="73137" anchor="ctr"/>
                </a:tc>
                <a:tc>
                  <a:txBody>
                    <a:bodyPr/>
                    <a:lstStyle/>
                    <a:p>
                      <a:pPr algn="ctr"/>
                      <a:r>
                        <a:rPr lang="en-US" sz="2000" b="1"/>
                        <a:t>Category</a:t>
                      </a:r>
                    </a:p>
                  </a:txBody>
                  <a:tcPr marL="146273" marR="146273" marT="73137" marB="73137" anchor="ctr"/>
                </a:tc>
                <a:tc>
                  <a:txBody>
                    <a:bodyPr/>
                    <a:lstStyle/>
                    <a:p>
                      <a:pPr algn="ctr"/>
                      <a:r>
                        <a:rPr lang="en-US" sz="2000" b="1"/>
                        <a:t>Covered in Analysis?</a:t>
                      </a:r>
                    </a:p>
                  </a:txBody>
                  <a:tcPr marL="146273" marR="146273" marT="73137" marB="73137" anchor="ctr"/>
                </a:tc>
                <a:extLst>
                  <a:ext uri="{0D108BD9-81ED-4DB2-BD59-A6C34878D82A}">
                    <a16:rowId xmlns:a16="http://schemas.microsoft.com/office/drawing/2014/main" val="1078263193"/>
                  </a:ext>
                </a:extLst>
              </a:tr>
              <a:tr h="731367">
                <a:tc>
                  <a:txBody>
                    <a:bodyPr/>
                    <a:lstStyle/>
                    <a:p>
                      <a:pPr algn="ctr"/>
                      <a:r>
                        <a:rPr lang="en-US" sz="2000"/>
                        <a:t>Data Breach</a:t>
                      </a:r>
                    </a:p>
                  </a:txBody>
                  <a:tcPr marL="146273" marR="146273" marT="73137" marB="73137" anchor="ctr"/>
                </a:tc>
                <a:tc>
                  <a:txBody>
                    <a:bodyPr/>
                    <a:lstStyle/>
                    <a:p>
                      <a:pPr algn="ctr"/>
                      <a:r>
                        <a:rPr lang="en-US" sz="2000"/>
                        <a:t>2</a:t>
                      </a:r>
                    </a:p>
                  </a:txBody>
                  <a:tcPr marL="146273" marR="146273" marT="73137" marB="73137" anchor="ctr"/>
                </a:tc>
                <a:tc>
                  <a:txBody>
                    <a:bodyPr/>
                    <a:lstStyle/>
                    <a:p>
                      <a:pPr algn="ctr"/>
                      <a:r>
                        <a:rPr lang="en-US" sz="2000"/>
                        <a:t>Yes</a:t>
                      </a:r>
                    </a:p>
                  </a:txBody>
                  <a:tcPr marL="146273" marR="146273" marT="73137" marB="73137" anchor="ctr"/>
                </a:tc>
                <a:extLst>
                  <a:ext uri="{0D108BD9-81ED-4DB2-BD59-A6C34878D82A}">
                    <a16:rowId xmlns:a16="http://schemas.microsoft.com/office/drawing/2014/main" val="4087718525"/>
                  </a:ext>
                </a:extLst>
              </a:tr>
              <a:tr h="731367">
                <a:tc>
                  <a:txBody>
                    <a:bodyPr/>
                    <a:lstStyle/>
                    <a:p>
                      <a:pPr algn="ctr"/>
                      <a:r>
                        <a:rPr lang="en-US" sz="2000"/>
                        <a:t>Power Outage</a:t>
                      </a:r>
                    </a:p>
                  </a:txBody>
                  <a:tcPr marL="146273" marR="146273" marT="73137" marB="73137" anchor="ctr"/>
                </a:tc>
                <a:tc>
                  <a:txBody>
                    <a:bodyPr/>
                    <a:lstStyle/>
                    <a:p>
                      <a:pPr algn="ctr"/>
                      <a:r>
                        <a:rPr lang="en-US" sz="2000"/>
                        <a:t>2</a:t>
                      </a:r>
                    </a:p>
                  </a:txBody>
                  <a:tcPr marL="146273" marR="146273" marT="73137" marB="73137" anchor="ctr"/>
                </a:tc>
                <a:tc>
                  <a:txBody>
                    <a:bodyPr/>
                    <a:lstStyle/>
                    <a:p>
                      <a:pPr algn="ctr"/>
                      <a:r>
                        <a:rPr lang="en-US" sz="2000"/>
                        <a:t>No</a:t>
                      </a:r>
                    </a:p>
                  </a:txBody>
                  <a:tcPr marL="146273" marR="146273" marT="73137" marB="73137" anchor="ctr"/>
                </a:tc>
                <a:extLst>
                  <a:ext uri="{0D108BD9-81ED-4DB2-BD59-A6C34878D82A}">
                    <a16:rowId xmlns:a16="http://schemas.microsoft.com/office/drawing/2014/main" val="2381365062"/>
                  </a:ext>
                </a:extLst>
              </a:tr>
              <a:tr h="731367">
                <a:tc>
                  <a:txBody>
                    <a:bodyPr/>
                    <a:lstStyle/>
                    <a:p>
                      <a:pPr algn="ctr"/>
                      <a:r>
                        <a:rPr lang="en-US" sz="2000"/>
                        <a:t>Hardware Failure</a:t>
                      </a:r>
                    </a:p>
                  </a:txBody>
                  <a:tcPr marL="146273" marR="146273" marT="73137" marB="73137" anchor="ctr"/>
                </a:tc>
                <a:tc>
                  <a:txBody>
                    <a:bodyPr/>
                    <a:lstStyle/>
                    <a:p>
                      <a:pPr algn="ctr"/>
                      <a:r>
                        <a:rPr lang="en-US" sz="2000"/>
                        <a:t>2</a:t>
                      </a:r>
                    </a:p>
                  </a:txBody>
                  <a:tcPr marL="146273" marR="146273" marT="73137" marB="73137" anchor="ctr"/>
                </a:tc>
                <a:tc>
                  <a:txBody>
                    <a:bodyPr/>
                    <a:lstStyle/>
                    <a:p>
                      <a:pPr algn="ctr"/>
                      <a:r>
                        <a:rPr lang="en-US" sz="2000"/>
                        <a:t>No</a:t>
                      </a:r>
                    </a:p>
                  </a:txBody>
                  <a:tcPr marL="146273" marR="146273" marT="73137" marB="73137" anchor="ctr"/>
                </a:tc>
                <a:extLst>
                  <a:ext uri="{0D108BD9-81ED-4DB2-BD59-A6C34878D82A}">
                    <a16:rowId xmlns:a16="http://schemas.microsoft.com/office/drawing/2014/main" val="2794430441"/>
                  </a:ext>
                </a:extLst>
              </a:tr>
            </a:tbl>
          </a:graphicData>
        </a:graphic>
      </p:graphicFrame>
    </p:spTree>
    <p:extLst>
      <p:ext uri="{BB962C8B-B14F-4D97-AF65-F5344CB8AC3E}">
        <p14:creationId xmlns:p14="http://schemas.microsoft.com/office/powerpoint/2010/main" val="233971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53259-0348-43BA-9825-826D3077CEAB}"/>
              </a:ext>
            </a:extLst>
          </p:cNvPr>
          <p:cNvSpPr>
            <a:spLocks noGrp="1"/>
          </p:cNvSpPr>
          <p:nvPr>
            <p:ph type="title"/>
          </p:nvPr>
        </p:nvSpPr>
        <p:spPr>
          <a:xfrm>
            <a:off x="2895600" y="764373"/>
            <a:ext cx="8610600" cy="1293028"/>
          </a:xfrm>
        </p:spPr>
        <p:txBody>
          <a:bodyPr>
            <a:normAutofit/>
          </a:bodyPr>
          <a:lstStyle/>
          <a:p>
            <a:r>
              <a:rPr lang="en-US"/>
              <a:t>Potential Security Incidents/Accidents (cont.)</a:t>
            </a:r>
          </a:p>
        </p:txBody>
      </p:sp>
      <p:graphicFrame>
        <p:nvGraphicFramePr>
          <p:cNvPr id="4" name="Table 4">
            <a:extLst>
              <a:ext uri="{FF2B5EF4-FFF2-40B4-BE49-F238E27FC236}">
                <a16:creationId xmlns:a16="http://schemas.microsoft.com/office/drawing/2014/main" id="{9BDEE568-18A1-4632-843C-88077CB7AA5A}"/>
              </a:ext>
            </a:extLst>
          </p:cNvPr>
          <p:cNvGraphicFramePr>
            <a:graphicFrameLocks noGrp="1"/>
          </p:cNvGraphicFramePr>
          <p:nvPr>
            <p:ph idx="1"/>
            <p:extLst>
              <p:ext uri="{D42A27DB-BD31-4B8C-83A1-F6EECF244321}">
                <p14:modId xmlns:p14="http://schemas.microsoft.com/office/powerpoint/2010/main" val="4155117265"/>
              </p:ext>
            </p:extLst>
          </p:nvPr>
        </p:nvGraphicFramePr>
        <p:xfrm>
          <a:off x="779372" y="2441051"/>
          <a:ext cx="10633257" cy="3948441"/>
        </p:xfrm>
        <a:graphic>
          <a:graphicData uri="http://schemas.openxmlformats.org/drawingml/2006/table">
            <a:tbl>
              <a:tblPr firstRow="1" bandRow="1">
                <a:tableStyleId>{8799B23B-EC83-4686-B30A-512413B5E67A}</a:tableStyleId>
              </a:tblPr>
              <a:tblGrid>
                <a:gridCol w="4709188">
                  <a:extLst>
                    <a:ext uri="{9D8B030D-6E8A-4147-A177-3AD203B41FA5}">
                      <a16:colId xmlns:a16="http://schemas.microsoft.com/office/drawing/2014/main" val="34120827"/>
                    </a:ext>
                  </a:extLst>
                </a:gridCol>
                <a:gridCol w="1986879">
                  <a:extLst>
                    <a:ext uri="{9D8B030D-6E8A-4147-A177-3AD203B41FA5}">
                      <a16:colId xmlns:a16="http://schemas.microsoft.com/office/drawing/2014/main" val="4189866117"/>
                    </a:ext>
                  </a:extLst>
                </a:gridCol>
                <a:gridCol w="3937190">
                  <a:extLst>
                    <a:ext uri="{9D8B030D-6E8A-4147-A177-3AD203B41FA5}">
                      <a16:colId xmlns:a16="http://schemas.microsoft.com/office/drawing/2014/main" val="1314499451"/>
                    </a:ext>
                  </a:extLst>
                </a:gridCol>
              </a:tblGrid>
              <a:tr h="561820">
                <a:tc gridSpan="3">
                  <a:txBody>
                    <a:bodyPr/>
                    <a:lstStyle/>
                    <a:p>
                      <a:pPr algn="ctr"/>
                      <a:r>
                        <a:rPr lang="en-US" sz="2400"/>
                        <a:t>Shipping and Delivery</a:t>
                      </a:r>
                    </a:p>
                  </a:txBody>
                  <a:tcPr marL="146273" marR="146273" marT="73137" marB="73137"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27951542"/>
                  </a:ext>
                </a:extLst>
              </a:tr>
              <a:tr h="838271">
                <a:tc>
                  <a:txBody>
                    <a:bodyPr/>
                    <a:lstStyle/>
                    <a:p>
                      <a:pPr algn="ctr"/>
                      <a:r>
                        <a:rPr lang="en-US" sz="2000" b="1"/>
                        <a:t>Security Incident/Accident</a:t>
                      </a:r>
                    </a:p>
                  </a:txBody>
                  <a:tcPr marL="146273" marR="146273" marT="73137" marB="73137" anchor="ctr"/>
                </a:tc>
                <a:tc>
                  <a:txBody>
                    <a:bodyPr/>
                    <a:lstStyle/>
                    <a:p>
                      <a:pPr algn="ctr"/>
                      <a:r>
                        <a:rPr lang="en-US" sz="2000" b="1"/>
                        <a:t>Category</a:t>
                      </a:r>
                    </a:p>
                  </a:txBody>
                  <a:tcPr marL="146273" marR="146273" marT="73137" marB="73137" anchor="ctr"/>
                </a:tc>
                <a:tc>
                  <a:txBody>
                    <a:bodyPr/>
                    <a:lstStyle/>
                    <a:p>
                      <a:pPr algn="ctr"/>
                      <a:r>
                        <a:rPr lang="en-US" sz="2000" b="1"/>
                        <a:t>Covered in Analysis?</a:t>
                      </a:r>
                    </a:p>
                  </a:txBody>
                  <a:tcPr marL="146273" marR="146273" marT="73137" marB="73137" anchor="ctr"/>
                </a:tc>
                <a:extLst>
                  <a:ext uri="{0D108BD9-81ED-4DB2-BD59-A6C34878D82A}">
                    <a16:rowId xmlns:a16="http://schemas.microsoft.com/office/drawing/2014/main" val="1078263193"/>
                  </a:ext>
                </a:extLst>
              </a:tr>
              <a:tr h="597492">
                <a:tc>
                  <a:txBody>
                    <a:bodyPr/>
                    <a:lstStyle/>
                    <a:p>
                      <a:pPr algn="ctr"/>
                      <a:r>
                        <a:rPr lang="en-US" sz="2000"/>
                        <a:t>Delivery Vehicle Accident</a:t>
                      </a:r>
                    </a:p>
                  </a:txBody>
                  <a:tcPr marL="146273" marR="146273" marT="73137" marB="73137" anchor="ctr"/>
                </a:tc>
                <a:tc>
                  <a:txBody>
                    <a:bodyPr/>
                    <a:lstStyle/>
                    <a:p>
                      <a:pPr lvl="0" algn="ctr">
                        <a:buNone/>
                      </a:pPr>
                      <a:r>
                        <a:rPr lang="en-US" sz="2000"/>
                        <a:t>1</a:t>
                      </a:r>
                    </a:p>
                  </a:txBody>
                  <a:tcPr marL="146273" marR="146273" marT="73137" marB="73137" anchor="ctr"/>
                </a:tc>
                <a:tc>
                  <a:txBody>
                    <a:bodyPr/>
                    <a:lstStyle/>
                    <a:p>
                      <a:pPr lvl="0" algn="ctr">
                        <a:buNone/>
                      </a:pPr>
                      <a:r>
                        <a:rPr lang="en-US" sz="2000"/>
                        <a:t>Yes</a:t>
                      </a:r>
                    </a:p>
                  </a:txBody>
                  <a:tcPr marL="146273" marR="146273" marT="73137" marB="73137" anchor="ctr"/>
                </a:tc>
                <a:extLst>
                  <a:ext uri="{0D108BD9-81ED-4DB2-BD59-A6C34878D82A}">
                    <a16:rowId xmlns:a16="http://schemas.microsoft.com/office/drawing/2014/main" val="4087718525"/>
                  </a:ext>
                </a:extLst>
              </a:tr>
              <a:tr h="597492">
                <a:tc>
                  <a:txBody>
                    <a:bodyPr/>
                    <a:lstStyle/>
                    <a:p>
                      <a:pPr algn="ctr"/>
                      <a:r>
                        <a:rPr lang="en-US" sz="2000"/>
                        <a:t>Logistics System Failure</a:t>
                      </a:r>
                    </a:p>
                  </a:txBody>
                  <a:tcPr marL="146273" marR="146273" marT="73137" marB="73137" anchor="ctr"/>
                </a:tc>
                <a:tc>
                  <a:txBody>
                    <a:bodyPr/>
                    <a:lstStyle/>
                    <a:p>
                      <a:pPr lvl="0" algn="ctr">
                        <a:buNone/>
                      </a:pPr>
                      <a:r>
                        <a:rPr lang="en-US" sz="2000"/>
                        <a:t>2</a:t>
                      </a:r>
                    </a:p>
                  </a:txBody>
                  <a:tcPr marL="146273" marR="146273" marT="73137" marB="73137" anchor="ctr"/>
                </a:tc>
                <a:tc>
                  <a:txBody>
                    <a:bodyPr/>
                    <a:lstStyle/>
                    <a:p>
                      <a:pPr lvl="0" algn="ctr">
                        <a:buNone/>
                      </a:pPr>
                      <a:r>
                        <a:rPr lang="en-US" sz="2000"/>
                        <a:t>No</a:t>
                      </a:r>
                    </a:p>
                  </a:txBody>
                  <a:tcPr marL="146273" marR="146273" marT="73137" marB="73137" anchor="ctr"/>
                </a:tc>
                <a:extLst>
                  <a:ext uri="{0D108BD9-81ED-4DB2-BD59-A6C34878D82A}">
                    <a16:rowId xmlns:a16="http://schemas.microsoft.com/office/drawing/2014/main" val="2381365062"/>
                  </a:ext>
                </a:extLst>
              </a:tr>
              <a:tr h="695586">
                <a:tc>
                  <a:txBody>
                    <a:bodyPr/>
                    <a:lstStyle/>
                    <a:p>
                      <a:pPr algn="ctr"/>
                      <a:r>
                        <a:rPr lang="en-US" sz="2000"/>
                        <a:t>Package(s) Lost, Stolen, or Damaged</a:t>
                      </a:r>
                    </a:p>
                  </a:txBody>
                  <a:tcPr marL="146273" marR="146273" marT="73137" marB="73137" anchor="ctr"/>
                </a:tc>
                <a:tc>
                  <a:txBody>
                    <a:bodyPr/>
                    <a:lstStyle/>
                    <a:p>
                      <a:pPr algn="ctr"/>
                      <a:r>
                        <a:rPr lang="en-US" sz="2000"/>
                        <a:t>1</a:t>
                      </a:r>
                    </a:p>
                  </a:txBody>
                  <a:tcPr marL="146273" marR="146273" marT="73137" marB="73137" anchor="ctr"/>
                </a:tc>
                <a:tc>
                  <a:txBody>
                    <a:bodyPr/>
                    <a:lstStyle/>
                    <a:p>
                      <a:pPr lvl="0" algn="ctr">
                        <a:buNone/>
                      </a:pPr>
                      <a:r>
                        <a:rPr lang="en-US" sz="2000"/>
                        <a:t>Yes</a:t>
                      </a:r>
                    </a:p>
                  </a:txBody>
                  <a:tcPr marL="146273" marR="146273" marT="73137" marB="73137" anchor="ctr"/>
                </a:tc>
                <a:extLst>
                  <a:ext uri="{0D108BD9-81ED-4DB2-BD59-A6C34878D82A}">
                    <a16:rowId xmlns:a16="http://schemas.microsoft.com/office/drawing/2014/main" val="2794430441"/>
                  </a:ext>
                </a:extLst>
              </a:tr>
              <a:tr h="597492">
                <a:tc>
                  <a:txBody>
                    <a:bodyPr/>
                    <a:lstStyle/>
                    <a:p>
                      <a:pPr lvl="0" algn="ctr">
                        <a:buNone/>
                      </a:pPr>
                      <a:r>
                        <a:rPr lang="en-US" sz="2000"/>
                        <a:t>Warehouse Fire</a:t>
                      </a:r>
                    </a:p>
                  </a:txBody>
                  <a:tcPr marL="146273" marR="146273" marT="73137" marB="73137" anchor="ctr"/>
                </a:tc>
                <a:tc>
                  <a:txBody>
                    <a:bodyPr/>
                    <a:lstStyle/>
                    <a:p>
                      <a:pPr lvl="0" algn="ctr">
                        <a:buNone/>
                      </a:pPr>
                      <a:r>
                        <a:rPr lang="en-US" sz="2000"/>
                        <a:t>2</a:t>
                      </a:r>
                    </a:p>
                  </a:txBody>
                  <a:tcPr marL="146273" marR="146273" marT="73137" marB="73137" anchor="ctr"/>
                </a:tc>
                <a:tc>
                  <a:txBody>
                    <a:bodyPr/>
                    <a:lstStyle/>
                    <a:p>
                      <a:pPr lvl="0" algn="ctr">
                        <a:buNone/>
                      </a:pPr>
                      <a:r>
                        <a:rPr lang="en-US" sz="2000"/>
                        <a:t>No</a:t>
                      </a:r>
                    </a:p>
                  </a:txBody>
                  <a:tcPr marL="146273" marR="146273" marT="73137" marB="73137" anchor="ctr"/>
                </a:tc>
                <a:extLst>
                  <a:ext uri="{0D108BD9-81ED-4DB2-BD59-A6C34878D82A}">
                    <a16:rowId xmlns:a16="http://schemas.microsoft.com/office/drawing/2014/main" val="2829872272"/>
                  </a:ext>
                </a:extLst>
              </a:tr>
            </a:tbl>
          </a:graphicData>
        </a:graphic>
      </p:graphicFrame>
    </p:spTree>
    <p:extLst>
      <p:ext uri="{BB962C8B-B14F-4D97-AF65-F5344CB8AC3E}">
        <p14:creationId xmlns:p14="http://schemas.microsoft.com/office/powerpoint/2010/main" val="3340273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53259-0348-43BA-9825-826D3077CEAB}"/>
              </a:ext>
            </a:extLst>
          </p:cNvPr>
          <p:cNvSpPr>
            <a:spLocks noGrp="1"/>
          </p:cNvSpPr>
          <p:nvPr>
            <p:ph type="title"/>
          </p:nvPr>
        </p:nvSpPr>
        <p:spPr>
          <a:xfrm>
            <a:off x="2895600" y="764373"/>
            <a:ext cx="8610600" cy="1293028"/>
          </a:xfrm>
        </p:spPr>
        <p:txBody>
          <a:bodyPr>
            <a:normAutofit/>
          </a:bodyPr>
          <a:lstStyle/>
          <a:p>
            <a:r>
              <a:rPr lang="en-US"/>
              <a:t>Potential Security Incidents/Accidents (cont.)</a:t>
            </a:r>
          </a:p>
        </p:txBody>
      </p:sp>
      <p:graphicFrame>
        <p:nvGraphicFramePr>
          <p:cNvPr id="4" name="Table 4">
            <a:extLst>
              <a:ext uri="{FF2B5EF4-FFF2-40B4-BE49-F238E27FC236}">
                <a16:creationId xmlns:a16="http://schemas.microsoft.com/office/drawing/2014/main" id="{9BDEE568-18A1-4632-843C-88077CB7AA5A}"/>
              </a:ext>
            </a:extLst>
          </p:cNvPr>
          <p:cNvGraphicFramePr>
            <a:graphicFrameLocks noGrp="1"/>
          </p:cNvGraphicFramePr>
          <p:nvPr>
            <p:ph idx="1"/>
            <p:extLst>
              <p:ext uri="{D42A27DB-BD31-4B8C-83A1-F6EECF244321}">
                <p14:modId xmlns:p14="http://schemas.microsoft.com/office/powerpoint/2010/main" val="1908439850"/>
              </p:ext>
            </p:extLst>
          </p:nvPr>
        </p:nvGraphicFramePr>
        <p:xfrm>
          <a:off x="779372" y="2441051"/>
          <a:ext cx="10633257" cy="3912231"/>
        </p:xfrm>
        <a:graphic>
          <a:graphicData uri="http://schemas.openxmlformats.org/drawingml/2006/table">
            <a:tbl>
              <a:tblPr firstRow="1" bandRow="1">
                <a:tableStyleId>{8799B23B-EC83-4686-B30A-512413B5E67A}</a:tableStyleId>
              </a:tblPr>
              <a:tblGrid>
                <a:gridCol w="4709188">
                  <a:extLst>
                    <a:ext uri="{9D8B030D-6E8A-4147-A177-3AD203B41FA5}">
                      <a16:colId xmlns:a16="http://schemas.microsoft.com/office/drawing/2014/main" val="34120827"/>
                    </a:ext>
                  </a:extLst>
                </a:gridCol>
                <a:gridCol w="1986879">
                  <a:extLst>
                    <a:ext uri="{9D8B030D-6E8A-4147-A177-3AD203B41FA5}">
                      <a16:colId xmlns:a16="http://schemas.microsoft.com/office/drawing/2014/main" val="4189866117"/>
                    </a:ext>
                  </a:extLst>
                </a:gridCol>
                <a:gridCol w="3937190">
                  <a:extLst>
                    <a:ext uri="{9D8B030D-6E8A-4147-A177-3AD203B41FA5}">
                      <a16:colId xmlns:a16="http://schemas.microsoft.com/office/drawing/2014/main" val="1314499451"/>
                    </a:ext>
                  </a:extLst>
                </a:gridCol>
              </a:tblGrid>
              <a:tr h="692361">
                <a:tc gridSpan="3">
                  <a:txBody>
                    <a:bodyPr/>
                    <a:lstStyle/>
                    <a:p>
                      <a:pPr algn="ctr"/>
                      <a:r>
                        <a:rPr lang="en-US" sz="2400"/>
                        <a:t>Fleet Maintenance</a:t>
                      </a:r>
                    </a:p>
                  </a:txBody>
                  <a:tcPr marL="146273" marR="146273" marT="73137" marB="73137"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27951542"/>
                  </a:ext>
                </a:extLst>
              </a:tr>
              <a:tr h="1025769">
                <a:tc>
                  <a:txBody>
                    <a:bodyPr/>
                    <a:lstStyle/>
                    <a:p>
                      <a:pPr algn="ctr"/>
                      <a:r>
                        <a:rPr lang="en-US" sz="2000" b="1"/>
                        <a:t>Security Incident/Accident</a:t>
                      </a:r>
                    </a:p>
                  </a:txBody>
                  <a:tcPr marL="146273" marR="146273" marT="73137" marB="73137" anchor="ctr"/>
                </a:tc>
                <a:tc>
                  <a:txBody>
                    <a:bodyPr/>
                    <a:lstStyle/>
                    <a:p>
                      <a:pPr algn="ctr"/>
                      <a:r>
                        <a:rPr lang="en-US" sz="2000" b="1"/>
                        <a:t>Category</a:t>
                      </a:r>
                    </a:p>
                  </a:txBody>
                  <a:tcPr marL="146273" marR="146273" marT="73137" marB="73137" anchor="ctr"/>
                </a:tc>
                <a:tc>
                  <a:txBody>
                    <a:bodyPr/>
                    <a:lstStyle/>
                    <a:p>
                      <a:pPr algn="ctr"/>
                      <a:r>
                        <a:rPr lang="en-US" sz="2000" b="1"/>
                        <a:t>Covered in Analysis?</a:t>
                      </a:r>
                    </a:p>
                  </a:txBody>
                  <a:tcPr marL="146273" marR="146273" marT="73137" marB="73137" anchor="ctr"/>
                </a:tc>
                <a:extLst>
                  <a:ext uri="{0D108BD9-81ED-4DB2-BD59-A6C34878D82A}">
                    <a16:rowId xmlns:a16="http://schemas.microsoft.com/office/drawing/2014/main" val="1078263193"/>
                  </a:ext>
                </a:extLst>
              </a:tr>
              <a:tr h="731367">
                <a:tc>
                  <a:txBody>
                    <a:bodyPr/>
                    <a:lstStyle/>
                    <a:p>
                      <a:pPr algn="ctr"/>
                      <a:r>
                        <a:rPr lang="en-US" sz="2000"/>
                        <a:t>Vehicle Damaged During Repair</a:t>
                      </a:r>
                    </a:p>
                  </a:txBody>
                  <a:tcPr marL="146273" marR="146273" marT="73137" marB="73137" anchor="ctr"/>
                </a:tc>
                <a:tc>
                  <a:txBody>
                    <a:bodyPr/>
                    <a:lstStyle/>
                    <a:p>
                      <a:pPr lvl="0" algn="ctr">
                        <a:buNone/>
                      </a:pPr>
                      <a:r>
                        <a:rPr lang="en-US" sz="2000"/>
                        <a:t>1</a:t>
                      </a:r>
                    </a:p>
                  </a:txBody>
                  <a:tcPr marL="146273" marR="146273" marT="73137" marB="73137" anchor="ctr"/>
                </a:tc>
                <a:tc>
                  <a:txBody>
                    <a:bodyPr/>
                    <a:lstStyle/>
                    <a:p>
                      <a:pPr lvl="0" algn="ctr">
                        <a:buNone/>
                      </a:pPr>
                      <a:r>
                        <a:rPr lang="en-US" sz="2000"/>
                        <a:t>No</a:t>
                      </a:r>
                    </a:p>
                  </a:txBody>
                  <a:tcPr marL="146273" marR="146273" marT="73137" marB="73137" anchor="ctr"/>
                </a:tc>
                <a:extLst>
                  <a:ext uri="{0D108BD9-81ED-4DB2-BD59-A6C34878D82A}">
                    <a16:rowId xmlns:a16="http://schemas.microsoft.com/office/drawing/2014/main" val="4087718525"/>
                  </a:ext>
                </a:extLst>
              </a:tr>
              <a:tr h="731367">
                <a:tc>
                  <a:txBody>
                    <a:bodyPr/>
                    <a:lstStyle/>
                    <a:p>
                      <a:pPr algn="ctr"/>
                      <a:r>
                        <a:rPr lang="en-US" sz="2000"/>
                        <a:t>Incorrect Service Records</a:t>
                      </a:r>
                    </a:p>
                  </a:txBody>
                  <a:tcPr marL="146273" marR="146273" marT="73137" marB="73137" anchor="ctr"/>
                </a:tc>
                <a:tc>
                  <a:txBody>
                    <a:bodyPr/>
                    <a:lstStyle/>
                    <a:p>
                      <a:pPr algn="ctr"/>
                      <a:r>
                        <a:rPr lang="en-US" sz="2000"/>
                        <a:t>2</a:t>
                      </a:r>
                    </a:p>
                  </a:txBody>
                  <a:tcPr marL="146273" marR="146273" marT="73137" marB="73137" anchor="ctr"/>
                </a:tc>
                <a:tc>
                  <a:txBody>
                    <a:bodyPr/>
                    <a:lstStyle/>
                    <a:p>
                      <a:pPr lvl="0" algn="ctr">
                        <a:buNone/>
                      </a:pPr>
                      <a:r>
                        <a:rPr lang="en-US" sz="2000"/>
                        <a:t>Yes</a:t>
                      </a:r>
                    </a:p>
                  </a:txBody>
                  <a:tcPr marL="146273" marR="146273" marT="73137" marB="73137" anchor="ctr"/>
                </a:tc>
                <a:extLst>
                  <a:ext uri="{0D108BD9-81ED-4DB2-BD59-A6C34878D82A}">
                    <a16:rowId xmlns:a16="http://schemas.microsoft.com/office/drawing/2014/main" val="2381365062"/>
                  </a:ext>
                </a:extLst>
              </a:tr>
              <a:tr h="731367">
                <a:tc>
                  <a:txBody>
                    <a:bodyPr/>
                    <a:lstStyle/>
                    <a:p>
                      <a:pPr lvl="0" algn="ctr">
                        <a:buNone/>
                      </a:pPr>
                      <a:r>
                        <a:rPr lang="en-US" sz="2000"/>
                        <a:t>Natural Disaster</a:t>
                      </a:r>
                    </a:p>
                  </a:txBody>
                  <a:tcPr marL="146273" marR="146273" marT="73137" marB="73137" anchor="ctr"/>
                </a:tc>
                <a:tc>
                  <a:txBody>
                    <a:bodyPr/>
                    <a:lstStyle/>
                    <a:p>
                      <a:pPr lvl="0" algn="ctr">
                        <a:buNone/>
                      </a:pPr>
                      <a:r>
                        <a:rPr lang="en-US" sz="2000"/>
                        <a:t>3</a:t>
                      </a:r>
                    </a:p>
                  </a:txBody>
                  <a:tcPr marL="146273" marR="146273" marT="73137" marB="73137" anchor="ctr"/>
                </a:tc>
                <a:tc>
                  <a:txBody>
                    <a:bodyPr/>
                    <a:lstStyle/>
                    <a:p>
                      <a:pPr algn="ctr"/>
                      <a:r>
                        <a:rPr lang="en-US" sz="2000"/>
                        <a:t>No</a:t>
                      </a:r>
                    </a:p>
                  </a:txBody>
                  <a:tcPr marL="146273" marR="146273" marT="73137" marB="73137" anchor="ctr"/>
                </a:tc>
                <a:extLst>
                  <a:ext uri="{0D108BD9-81ED-4DB2-BD59-A6C34878D82A}">
                    <a16:rowId xmlns:a16="http://schemas.microsoft.com/office/drawing/2014/main" val="2794430441"/>
                  </a:ext>
                </a:extLst>
              </a:tr>
            </a:tbl>
          </a:graphicData>
        </a:graphic>
      </p:graphicFrame>
    </p:spTree>
    <p:extLst>
      <p:ext uri="{BB962C8B-B14F-4D97-AF65-F5344CB8AC3E}">
        <p14:creationId xmlns:p14="http://schemas.microsoft.com/office/powerpoint/2010/main" val="3170567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6" name="Rectangle 10">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7" name="Picture 12">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84DA34AA-2D73-4CF9-9A0C-B0B15C1FB89E}"/>
              </a:ext>
            </a:extLst>
          </p:cNvPr>
          <p:cNvSpPr>
            <a:spLocks noGrp="1"/>
          </p:cNvSpPr>
          <p:nvPr>
            <p:ph type="title"/>
          </p:nvPr>
        </p:nvSpPr>
        <p:spPr>
          <a:xfrm>
            <a:off x="685800" y="764373"/>
            <a:ext cx="3687417" cy="1920372"/>
          </a:xfrm>
        </p:spPr>
        <p:txBody>
          <a:bodyPr>
            <a:normAutofit/>
          </a:bodyPr>
          <a:lstStyle/>
          <a:p>
            <a:pPr algn="l"/>
            <a:r>
              <a:rPr lang="en-US" sz="3300">
                <a:solidFill>
                  <a:schemeClr val="bg1"/>
                </a:solidFill>
              </a:rPr>
              <a:t>Bow-Tie Model: Information Security</a:t>
            </a:r>
          </a:p>
        </p:txBody>
      </p:sp>
      <p:pic>
        <p:nvPicPr>
          <p:cNvPr id="18" name="Picture 14">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3" name="Content Placeholder 2">
            <a:extLst>
              <a:ext uri="{FF2B5EF4-FFF2-40B4-BE49-F238E27FC236}">
                <a16:creationId xmlns:a16="http://schemas.microsoft.com/office/drawing/2014/main" id="{B61A7310-191B-4603-A1A7-1182A8C0244B}"/>
              </a:ext>
            </a:extLst>
          </p:cNvPr>
          <p:cNvSpPr>
            <a:spLocks noGrp="1"/>
          </p:cNvSpPr>
          <p:nvPr>
            <p:ph idx="1"/>
          </p:nvPr>
        </p:nvSpPr>
        <p:spPr>
          <a:xfrm>
            <a:off x="685800" y="2821774"/>
            <a:ext cx="3687417" cy="3148329"/>
          </a:xfrm>
        </p:spPr>
        <p:txBody>
          <a:bodyPr vert="horz" lIns="91440" tIns="45720" rIns="91440" bIns="45720" rtlCol="0" anchor="t">
            <a:normAutofit/>
          </a:bodyPr>
          <a:lstStyle/>
          <a:p>
            <a:pPr marL="0" indent="0">
              <a:buNone/>
            </a:pPr>
            <a:r>
              <a:rPr lang="en-US" sz="2400">
                <a:solidFill>
                  <a:schemeClr val="bg1"/>
                </a:solidFill>
              </a:rPr>
              <a:t>Hazards: Human Error, Electrical Issues, Cyber Threats, Hardware &amp; Software Controls</a:t>
            </a:r>
          </a:p>
          <a:p>
            <a:pPr marL="0" indent="0">
              <a:buNone/>
            </a:pPr>
            <a:endParaRPr lang="en-US" sz="1600">
              <a:solidFill>
                <a:schemeClr val="bg1"/>
              </a:solidFill>
            </a:endParaRPr>
          </a:p>
        </p:txBody>
      </p:sp>
      <p:pic>
        <p:nvPicPr>
          <p:cNvPr id="4" name="Picture 4" descr="Diagram&#10;&#10;Description automatically generated">
            <a:extLst>
              <a:ext uri="{FF2B5EF4-FFF2-40B4-BE49-F238E27FC236}">
                <a16:creationId xmlns:a16="http://schemas.microsoft.com/office/drawing/2014/main" id="{092CA7F2-AE98-425D-84AE-7D528C681F18}"/>
              </a:ext>
            </a:extLst>
          </p:cNvPr>
          <p:cNvPicPr>
            <a:picLocks noChangeAspect="1"/>
          </p:cNvPicPr>
          <p:nvPr/>
        </p:nvPicPr>
        <p:blipFill>
          <a:blip r:embed="rId4"/>
          <a:stretch>
            <a:fillRect/>
          </a:stretch>
        </p:blipFill>
        <p:spPr>
          <a:xfrm>
            <a:off x="5091515" y="2172098"/>
            <a:ext cx="6736027" cy="2224635"/>
          </a:xfrm>
          <a:prstGeom prst="rect">
            <a:avLst/>
          </a:prstGeom>
        </p:spPr>
      </p:pic>
    </p:spTree>
    <p:extLst>
      <p:ext uri="{BB962C8B-B14F-4D97-AF65-F5344CB8AC3E}">
        <p14:creationId xmlns:p14="http://schemas.microsoft.com/office/powerpoint/2010/main" val="173648065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68BE0EDD-186C-48CF-8779-91082F2D38DD}"/>
              </a:ext>
            </a:extLst>
          </p:cNvPr>
          <p:cNvSpPr>
            <a:spLocks noGrp="1"/>
          </p:cNvSpPr>
          <p:nvPr>
            <p:ph type="title"/>
          </p:nvPr>
        </p:nvSpPr>
        <p:spPr>
          <a:xfrm>
            <a:off x="685800" y="764373"/>
            <a:ext cx="3687417" cy="1920372"/>
          </a:xfrm>
        </p:spPr>
        <p:txBody>
          <a:bodyPr>
            <a:normAutofit/>
          </a:bodyPr>
          <a:lstStyle/>
          <a:p>
            <a:pPr algn="l"/>
            <a:r>
              <a:rPr lang="en-US" sz="3300">
                <a:solidFill>
                  <a:schemeClr val="bg1"/>
                </a:solidFill>
              </a:rPr>
              <a:t>Bow-tie Model: Shipping &amp; Delivery </a:t>
            </a:r>
          </a:p>
        </p:txBody>
      </p:sp>
      <p:pic>
        <p:nvPicPr>
          <p:cNvPr id="15" name="Picture 14">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3" name="Content Placeholder 2">
            <a:extLst>
              <a:ext uri="{FF2B5EF4-FFF2-40B4-BE49-F238E27FC236}">
                <a16:creationId xmlns:a16="http://schemas.microsoft.com/office/drawing/2014/main" id="{E0C80ACB-D438-4463-AEB8-AC277261EA8C}"/>
              </a:ext>
            </a:extLst>
          </p:cNvPr>
          <p:cNvSpPr>
            <a:spLocks noGrp="1"/>
          </p:cNvSpPr>
          <p:nvPr>
            <p:ph idx="1"/>
          </p:nvPr>
        </p:nvSpPr>
        <p:spPr>
          <a:xfrm>
            <a:off x="685800" y="2821774"/>
            <a:ext cx="3687417" cy="3148329"/>
          </a:xfrm>
        </p:spPr>
        <p:txBody>
          <a:bodyPr vert="horz" lIns="91440" tIns="45720" rIns="91440" bIns="45720" rtlCol="0" anchor="t">
            <a:normAutofit/>
          </a:bodyPr>
          <a:lstStyle/>
          <a:p>
            <a:pPr marL="0" indent="0">
              <a:buNone/>
            </a:pPr>
            <a:r>
              <a:rPr lang="en-US" sz="2400">
                <a:solidFill>
                  <a:schemeClr val="bg1"/>
                </a:solidFill>
              </a:rPr>
              <a:t>Hazards: Poor Safety Culture, Stress, Storms, Explosions, Theft, Cyber Threat</a:t>
            </a:r>
            <a:endParaRPr lang="en-US"/>
          </a:p>
          <a:p>
            <a:endParaRPr lang="en-US" sz="1600">
              <a:solidFill>
                <a:schemeClr val="bg1"/>
              </a:solidFill>
            </a:endParaRPr>
          </a:p>
        </p:txBody>
      </p:sp>
      <p:pic>
        <p:nvPicPr>
          <p:cNvPr id="4" name="Picture 4" descr="Diagram&#10;&#10;Description automatically generated">
            <a:extLst>
              <a:ext uri="{FF2B5EF4-FFF2-40B4-BE49-F238E27FC236}">
                <a16:creationId xmlns:a16="http://schemas.microsoft.com/office/drawing/2014/main" id="{ED358D4A-5892-4539-A632-92641BC93E51}"/>
              </a:ext>
            </a:extLst>
          </p:cNvPr>
          <p:cNvPicPr>
            <a:picLocks noChangeAspect="1"/>
          </p:cNvPicPr>
          <p:nvPr/>
        </p:nvPicPr>
        <p:blipFill>
          <a:blip r:embed="rId4"/>
          <a:stretch>
            <a:fillRect/>
          </a:stretch>
        </p:blipFill>
        <p:spPr>
          <a:xfrm>
            <a:off x="5050875" y="2168742"/>
            <a:ext cx="6737981" cy="2225095"/>
          </a:xfrm>
          <a:prstGeom prst="rect">
            <a:avLst/>
          </a:prstGeom>
        </p:spPr>
      </p:pic>
    </p:spTree>
    <p:extLst>
      <p:ext uri="{BB962C8B-B14F-4D97-AF65-F5344CB8AC3E}">
        <p14:creationId xmlns:p14="http://schemas.microsoft.com/office/powerpoint/2010/main" val="217167553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92C5D385-87DC-4EFF-A229-D6DF080CCC0B}"/>
              </a:ext>
            </a:extLst>
          </p:cNvPr>
          <p:cNvSpPr>
            <a:spLocks noGrp="1"/>
          </p:cNvSpPr>
          <p:nvPr>
            <p:ph type="title"/>
          </p:nvPr>
        </p:nvSpPr>
        <p:spPr>
          <a:xfrm>
            <a:off x="685800" y="764373"/>
            <a:ext cx="3687417" cy="1920372"/>
          </a:xfrm>
        </p:spPr>
        <p:txBody>
          <a:bodyPr>
            <a:normAutofit/>
          </a:bodyPr>
          <a:lstStyle/>
          <a:p>
            <a:pPr algn="l"/>
            <a:r>
              <a:rPr lang="en-US" sz="3300">
                <a:solidFill>
                  <a:schemeClr val="bg1"/>
                </a:solidFill>
              </a:rPr>
              <a:t>Bowtie-model: Fleet Maintenance</a:t>
            </a:r>
          </a:p>
        </p:txBody>
      </p:sp>
      <p:pic>
        <p:nvPicPr>
          <p:cNvPr id="15" name="Picture 14">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3" name="Content Placeholder 2">
            <a:extLst>
              <a:ext uri="{FF2B5EF4-FFF2-40B4-BE49-F238E27FC236}">
                <a16:creationId xmlns:a16="http://schemas.microsoft.com/office/drawing/2014/main" id="{76A17FBB-D63C-4646-862E-115312E906EA}"/>
              </a:ext>
            </a:extLst>
          </p:cNvPr>
          <p:cNvSpPr>
            <a:spLocks noGrp="1"/>
          </p:cNvSpPr>
          <p:nvPr>
            <p:ph idx="1"/>
          </p:nvPr>
        </p:nvSpPr>
        <p:spPr>
          <a:xfrm>
            <a:off x="685800" y="2821774"/>
            <a:ext cx="3687417" cy="3148329"/>
          </a:xfrm>
        </p:spPr>
        <p:txBody>
          <a:bodyPr vert="horz" lIns="91440" tIns="45720" rIns="91440" bIns="45720" rtlCol="0" anchor="t">
            <a:normAutofit/>
          </a:bodyPr>
          <a:lstStyle/>
          <a:p>
            <a:pPr marL="0" indent="0">
              <a:buNone/>
            </a:pPr>
            <a:r>
              <a:rPr lang="en-US" sz="2400">
                <a:solidFill>
                  <a:schemeClr val="bg1"/>
                </a:solidFill>
              </a:rPr>
              <a:t>Hazards: Poor Maintenance, Poor Safety Culture, Human Error, Natural Disasters, Storms</a:t>
            </a:r>
          </a:p>
          <a:p>
            <a:pPr marL="0" indent="0">
              <a:buNone/>
            </a:pPr>
            <a:endParaRPr lang="en-US" sz="1600">
              <a:solidFill>
                <a:schemeClr val="bg1"/>
              </a:solidFill>
            </a:endParaRPr>
          </a:p>
        </p:txBody>
      </p:sp>
      <p:pic>
        <p:nvPicPr>
          <p:cNvPr id="4" name="Picture 4" descr="Diagram&#10;&#10;Description automatically generated">
            <a:extLst>
              <a:ext uri="{FF2B5EF4-FFF2-40B4-BE49-F238E27FC236}">
                <a16:creationId xmlns:a16="http://schemas.microsoft.com/office/drawing/2014/main" id="{560DEDF7-287A-464F-8D6C-A6D5D2FE4784}"/>
              </a:ext>
            </a:extLst>
          </p:cNvPr>
          <p:cNvPicPr>
            <a:picLocks noChangeAspect="1"/>
          </p:cNvPicPr>
          <p:nvPr/>
        </p:nvPicPr>
        <p:blipFill>
          <a:blip r:embed="rId4"/>
          <a:stretch>
            <a:fillRect/>
          </a:stretch>
        </p:blipFill>
        <p:spPr>
          <a:xfrm>
            <a:off x="5050875" y="2168805"/>
            <a:ext cx="6732510" cy="2217154"/>
          </a:xfrm>
          <a:prstGeom prst="rect">
            <a:avLst/>
          </a:prstGeom>
        </p:spPr>
      </p:pic>
    </p:spTree>
    <p:extLst>
      <p:ext uri="{BB962C8B-B14F-4D97-AF65-F5344CB8AC3E}">
        <p14:creationId xmlns:p14="http://schemas.microsoft.com/office/powerpoint/2010/main" val="263911379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DBCA-2B6A-4C52-83CC-EE0D3059244E}"/>
              </a:ext>
            </a:extLst>
          </p:cNvPr>
          <p:cNvSpPr>
            <a:spLocks noGrp="1"/>
          </p:cNvSpPr>
          <p:nvPr>
            <p:ph type="title"/>
          </p:nvPr>
        </p:nvSpPr>
        <p:spPr/>
        <p:txBody>
          <a:bodyPr/>
          <a:lstStyle/>
          <a:p>
            <a:r>
              <a:rPr lang="en-US"/>
              <a:t>Risk Influencing factors</a:t>
            </a:r>
          </a:p>
        </p:txBody>
      </p:sp>
      <p:graphicFrame>
        <p:nvGraphicFramePr>
          <p:cNvPr id="4" name="Table 4">
            <a:extLst>
              <a:ext uri="{FF2B5EF4-FFF2-40B4-BE49-F238E27FC236}">
                <a16:creationId xmlns:a16="http://schemas.microsoft.com/office/drawing/2014/main" id="{1908421C-D920-40C6-AA34-508F6C2B4F07}"/>
              </a:ext>
            </a:extLst>
          </p:cNvPr>
          <p:cNvGraphicFramePr>
            <a:graphicFrameLocks noGrp="1"/>
          </p:cNvGraphicFramePr>
          <p:nvPr>
            <p:ph idx="1"/>
            <p:extLst>
              <p:ext uri="{D42A27DB-BD31-4B8C-83A1-F6EECF244321}">
                <p14:modId xmlns:p14="http://schemas.microsoft.com/office/powerpoint/2010/main" val="3109444792"/>
              </p:ext>
            </p:extLst>
          </p:nvPr>
        </p:nvGraphicFramePr>
        <p:xfrm>
          <a:off x="685800" y="2193925"/>
          <a:ext cx="10820398" cy="1752600"/>
        </p:xfrm>
        <a:graphic>
          <a:graphicData uri="http://schemas.openxmlformats.org/drawingml/2006/table">
            <a:tbl>
              <a:tblPr firstRow="1" bandRow="1">
                <a:tableStyleId>{D7AC3CCA-C797-4891-BE02-D94E43425B78}</a:tableStyleId>
              </a:tblPr>
              <a:tblGrid>
                <a:gridCol w="3006586">
                  <a:extLst>
                    <a:ext uri="{9D8B030D-6E8A-4147-A177-3AD203B41FA5}">
                      <a16:colId xmlns:a16="http://schemas.microsoft.com/office/drawing/2014/main" val="2046421022"/>
                    </a:ext>
                  </a:extLst>
                </a:gridCol>
                <a:gridCol w="7813812">
                  <a:extLst>
                    <a:ext uri="{9D8B030D-6E8A-4147-A177-3AD203B41FA5}">
                      <a16:colId xmlns:a16="http://schemas.microsoft.com/office/drawing/2014/main" val="3577548698"/>
                    </a:ext>
                  </a:extLst>
                </a:gridCol>
              </a:tblGrid>
              <a:tr h="370840">
                <a:tc gridSpan="2">
                  <a:txBody>
                    <a:bodyPr/>
                    <a:lstStyle/>
                    <a:p>
                      <a:pPr algn="ctr"/>
                      <a:r>
                        <a:rPr lang="en-US"/>
                        <a:t>Information Security</a:t>
                      </a:r>
                    </a:p>
                  </a:txBody>
                  <a:tcPr anchor="ctr"/>
                </a:tc>
                <a:tc hMerge="1">
                  <a:txBody>
                    <a:bodyPr/>
                    <a:lstStyle/>
                    <a:p>
                      <a:endParaRPr lang="en-US"/>
                    </a:p>
                  </a:txBody>
                  <a:tcPr marL="0" marR="0" marT="0" marB="0" horzOverflow="overflow"/>
                </a:tc>
                <a:extLst>
                  <a:ext uri="{0D108BD9-81ED-4DB2-BD59-A6C34878D82A}">
                    <a16:rowId xmlns:a16="http://schemas.microsoft.com/office/drawing/2014/main" val="4142786700"/>
                  </a:ext>
                </a:extLst>
              </a:tr>
              <a:tr h="370840">
                <a:tc>
                  <a:txBody>
                    <a:bodyPr/>
                    <a:lstStyle/>
                    <a:p>
                      <a:r>
                        <a:rPr lang="en-US" b="1"/>
                        <a:t>Operational RIF</a:t>
                      </a:r>
                    </a:p>
                  </a:txBody>
                  <a:tcPr/>
                </a:tc>
                <a:tc>
                  <a:txBody>
                    <a:bodyPr/>
                    <a:lstStyle/>
                    <a:p>
                      <a:r>
                        <a:rPr lang="en-US"/>
                        <a:t>Operational Procedures, Controls, Routine Maintenance</a:t>
                      </a:r>
                    </a:p>
                  </a:txBody>
                  <a:tcPr/>
                </a:tc>
                <a:extLst>
                  <a:ext uri="{0D108BD9-81ED-4DB2-BD59-A6C34878D82A}">
                    <a16:rowId xmlns:a16="http://schemas.microsoft.com/office/drawing/2014/main" val="1535745024"/>
                  </a:ext>
                </a:extLst>
              </a:tr>
              <a:tr h="370840">
                <a:tc>
                  <a:txBody>
                    <a:bodyPr/>
                    <a:lstStyle/>
                    <a:p>
                      <a:r>
                        <a:rPr lang="en-US" b="1"/>
                        <a:t>Organizational RIF</a:t>
                      </a:r>
                    </a:p>
                  </a:txBody>
                  <a:tcPr/>
                </a:tc>
                <a:tc>
                  <a:txBody>
                    <a:bodyPr/>
                    <a:lstStyle/>
                    <a:p>
                      <a:r>
                        <a:rPr lang="en-US"/>
                        <a:t>Cyber Security Culture</a:t>
                      </a:r>
                    </a:p>
                  </a:txBody>
                  <a:tcPr/>
                </a:tc>
                <a:extLst>
                  <a:ext uri="{0D108BD9-81ED-4DB2-BD59-A6C34878D82A}">
                    <a16:rowId xmlns:a16="http://schemas.microsoft.com/office/drawing/2014/main" val="2305208153"/>
                  </a:ext>
                </a:extLst>
              </a:tr>
              <a:tr h="640080">
                <a:tc>
                  <a:txBody>
                    <a:bodyPr/>
                    <a:lstStyle/>
                    <a:p>
                      <a:r>
                        <a:rPr lang="en-US" b="1"/>
                        <a:t>Regulatory/Customer RIF</a:t>
                      </a:r>
                    </a:p>
                  </a:txBody>
                  <a:tcPr/>
                </a:tc>
                <a:tc>
                  <a:txBody>
                    <a:bodyPr/>
                    <a:lstStyle/>
                    <a:p>
                      <a:r>
                        <a:rPr lang="en-US"/>
                        <a:t>Protection of Customer Information, Proprietary Info</a:t>
                      </a:r>
                    </a:p>
                  </a:txBody>
                  <a:tcPr/>
                </a:tc>
                <a:extLst>
                  <a:ext uri="{0D108BD9-81ED-4DB2-BD59-A6C34878D82A}">
                    <a16:rowId xmlns:a16="http://schemas.microsoft.com/office/drawing/2014/main" val="2853080420"/>
                  </a:ext>
                </a:extLst>
              </a:tr>
            </a:tbl>
          </a:graphicData>
        </a:graphic>
      </p:graphicFrame>
      <p:graphicFrame>
        <p:nvGraphicFramePr>
          <p:cNvPr id="6" name="Table 4">
            <a:extLst>
              <a:ext uri="{FF2B5EF4-FFF2-40B4-BE49-F238E27FC236}">
                <a16:creationId xmlns:a16="http://schemas.microsoft.com/office/drawing/2014/main" id="{B2988356-A464-43C5-B767-A6CCCD4A79A7}"/>
              </a:ext>
            </a:extLst>
          </p:cNvPr>
          <p:cNvGraphicFramePr>
            <a:graphicFrameLocks/>
          </p:cNvGraphicFramePr>
          <p:nvPr>
            <p:extLst>
              <p:ext uri="{D42A27DB-BD31-4B8C-83A1-F6EECF244321}">
                <p14:modId xmlns:p14="http://schemas.microsoft.com/office/powerpoint/2010/main" val="1690648376"/>
              </p:ext>
            </p:extLst>
          </p:nvPr>
        </p:nvGraphicFramePr>
        <p:xfrm>
          <a:off x="685790" y="4439285"/>
          <a:ext cx="10820399" cy="1752600"/>
        </p:xfrm>
        <a:graphic>
          <a:graphicData uri="http://schemas.openxmlformats.org/drawingml/2006/table">
            <a:tbl>
              <a:tblPr firstRow="1" bandRow="1">
                <a:tableStyleId>{D7AC3CCA-C797-4891-BE02-D94E43425B78}</a:tableStyleId>
              </a:tblPr>
              <a:tblGrid>
                <a:gridCol w="3006586">
                  <a:extLst>
                    <a:ext uri="{9D8B030D-6E8A-4147-A177-3AD203B41FA5}">
                      <a16:colId xmlns:a16="http://schemas.microsoft.com/office/drawing/2014/main" val="2046421022"/>
                    </a:ext>
                  </a:extLst>
                </a:gridCol>
                <a:gridCol w="7813813">
                  <a:extLst>
                    <a:ext uri="{9D8B030D-6E8A-4147-A177-3AD203B41FA5}">
                      <a16:colId xmlns:a16="http://schemas.microsoft.com/office/drawing/2014/main" val="3577548698"/>
                    </a:ext>
                  </a:extLst>
                </a:gridCol>
              </a:tblGrid>
              <a:tr h="370840">
                <a:tc gridSpan="2">
                  <a:txBody>
                    <a:bodyPr/>
                    <a:lstStyle/>
                    <a:p>
                      <a:pPr algn="ctr"/>
                      <a:r>
                        <a:rPr lang="en-US"/>
                        <a:t>Shipping &amp; Delivery</a:t>
                      </a:r>
                    </a:p>
                  </a:txBody>
                  <a:tcPr anchor="ctr"/>
                </a:tc>
                <a:tc hMerge="1">
                  <a:txBody>
                    <a:bodyPr/>
                    <a:lstStyle/>
                    <a:p>
                      <a:endParaRPr lang="en-US"/>
                    </a:p>
                  </a:txBody>
                  <a:tcPr marL="0" marR="0" marT="0" marB="0" horzOverflow="overflow"/>
                </a:tc>
                <a:extLst>
                  <a:ext uri="{0D108BD9-81ED-4DB2-BD59-A6C34878D82A}">
                    <a16:rowId xmlns:a16="http://schemas.microsoft.com/office/drawing/2014/main" val="4142786700"/>
                  </a:ext>
                </a:extLst>
              </a:tr>
              <a:tr h="370840">
                <a:tc>
                  <a:txBody>
                    <a:bodyPr/>
                    <a:lstStyle/>
                    <a:p>
                      <a:r>
                        <a:rPr lang="en-US" b="1"/>
                        <a:t>Operational RIF</a:t>
                      </a:r>
                    </a:p>
                  </a:txBody>
                  <a:tcPr/>
                </a:tc>
                <a:tc>
                  <a:txBody>
                    <a:bodyPr/>
                    <a:lstStyle/>
                    <a:p>
                      <a:r>
                        <a:rPr lang="en-US"/>
                        <a:t>Operational Procedures, Controls, Routine Maintenance</a:t>
                      </a:r>
                    </a:p>
                  </a:txBody>
                  <a:tcPr/>
                </a:tc>
                <a:extLst>
                  <a:ext uri="{0D108BD9-81ED-4DB2-BD59-A6C34878D82A}">
                    <a16:rowId xmlns:a16="http://schemas.microsoft.com/office/drawing/2014/main" val="1535745024"/>
                  </a:ext>
                </a:extLst>
              </a:tr>
              <a:tr h="370840">
                <a:tc>
                  <a:txBody>
                    <a:bodyPr/>
                    <a:lstStyle/>
                    <a:p>
                      <a:r>
                        <a:rPr lang="en-US" b="1"/>
                        <a:t>Organizational RIF</a:t>
                      </a:r>
                    </a:p>
                  </a:txBody>
                  <a:tcPr/>
                </a:tc>
                <a:tc>
                  <a:txBody>
                    <a:bodyPr/>
                    <a:lstStyle/>
                    <a:p>
                      <a:r>
                        <a:rPr lang="en-US"/>
                        <a:t>Cyber Security Culture</a:t>
                      </a:r>
                    </a:p>
                  </a:txBody>
                  <a:tcPr/>
                </a:tc>
                <a:extLst>
                  <a:ext uri="{0D108BD9-81ED-4DB2-BD59-A6C34878D82A}">
                    <a16:rowId xmlns:a16="http://schemas.microsoft.com/office/drawing/2014/main" val="2305208153"/>
                  </a:ext>
                </a:extLst>
              </a:tr>
              <a:tr h="640080">
                <a:tc>
                  <a:txBody>
                    <a:bodyPr/>
                    <a:lstStyle/>
                    <a:p>
                      <a:r>
                        <a:rPr lang="en-US" b="1"/>
                        <a:t>Regulatory/Customer RIF</a:t>
                      </a:r>
                    </a:p>
                  </a:txBody>
                  <a:tcPr/>
                </a:tc>
                <a:tc>
                  <a:txBody>
                    <a:bodyPr/>
                    <a:lstStyle/>
                    <a:p>
                      <a:r>
                        <a:rPr lang="en-US"/>
                        <a:t>Protection of Customer Information, Proprietary Info</a:t>
                      </a:r>
                    </a:p>
                  </a:txBody>
                  <a:tcPr/>
                </a:tc>
                <a:extLst>
                  <a:ext uri="{0D108BD9-81ED-4DB2-BD59-A6C34878D82A}">
                    <a16:rowId xmlns:a16="http://schemas.microsoft.com/office/drawing/2014/main" val="2853080420"/>
                  </a:ext>
                </a:extLst>
              </a:tr>
            </a:tbl>
          </a:graphicData>
        </a:graphic>
      </p:graphicFrame>
    </p:spTree>
    <p:extLst>
      <p:ext uri="{BB962C8B-B14F-4D97-AF65-F5344CB8AC3E}">
        <p14:creationId xmlns:p14="http://schemas.microsoft.com/office/powerpoint/2010/main" val="2571382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E9A98-A350-4A66-8B05-2EA0ACD3DF01}"/>
              </a:ext>
            </a:extLst>
          </p:cNvPr>
          <p:cNvSpPr>
            <a:spLocks noGrp="1"/>
          </p:cNvSpPr>
          <p:nvPr>
            <p:ph type="title"/>
          </p:nvPr>
        </p:nvSpPr>
        <p:spPr/>
        <p:txBody>
          <a:bodyPr/>
          <a:lstStyle/>
          <a:p>
            <a:r>
              <a:rPr lang="en-US"/>
              <a:t>Risk Influencing Factors (cont.)</a:t>
            </a:r>
          </a:p>
        </p:txBody>
      </p:sp>
      <p:graphicFrame>
        <p:nvGraphicFramePr>
          <p:cNvPr id="4" name="Table 4">
            <a:extLst>
              <a:ext uri="{FF2B5EF4-FFF2-40B4-BE49-F238E27FC236}">
                <a16:creationId xmlns:a16="http://schemas.microsoft.com/office/drawing/2014/main" id="{6E13D99E-1E7F-4B7A-B7B4-63C7B08907D4}"/>
              </a:ext>
            </a:extLst>
          </p:cNvPr>
          <p:cNvGraphicFramePr>
            <a:graphicFrameLocks noGrp="1"/>
          </p:cNvGraphicFramePr>
          <p:nvPr>
            <p:ph idx="1"/>
            <p:extLst>
              <p:ext uri="{D42A27DB-BD31-4B8C-83A1-F6EECF244321}">
                <p14:modId xmlns:p14="http://schemas.microsoft.com/office/powerpoint/2010/main" val="3872269247"/>
              </p:ext>
            </p:extLst>
          </p:nvPr>
        </p:nvGraphicFramePr>
        <p:xfrm>
          <a:off x="685800" y="2193925"/>
          <a:ext cx="10820399" cy="1752600"/>
        </p:xfrm>
        <a:graphic>
          <a:graphicData uri="http://schemas.openxmlformats.org/drawingml/2006/table">
            <a:tbl>
              <a:tblPr firstRow="1" bandRow="1">
                <a:tableStyleId>{D7AC3CCA-C797-4891-BE02-D94E43425B78}</a:tableStyleId>
              </a:tblPr>
              <a:tblGrid>
                <a:gridCol w="2990021">
                  <a:extLst>
                    <a:ext uri="{9D8B030D-6E8A-4147-A177-3AD203B41FA5}">
                      <a16:colId xmlns:a16="http://schemas.microsoft.com/office/drawing/2014/main" val="590003748"/>
                    </a:ext>
                  </a:extLst>
                </a:gridCol>
                <a:gridCol w="7830378">
                  <a:extLst>
                    <a:ext uri="{9D8B030D-6E8A-4147-A177-3AD203B41FA5}">
                      <a16:colId xmlns:a16="http://schemas.microsoft.com/office/drawing/2014/main" val="300806976"/>
                    </a:ext>
                  </a:extLst>
                </a:gridCol>
              </a:tblGrid>
              <a:tr h="370840">
                <a:tc gridSpan="2">
                  <a:txBody>
                    <a:bodyPr/>
                    <a:lstStyle/>
                    <a:p>
                      <a:pPr algn="ctr"/>
                      <a:r>
                        <a:rPr lang="en-US"/>
                        <a:t>Fleet Maintenance</a:t>
                      </a:r>
                    </a:p>
                  </a:txBody>
                  <a:tcPr anchor="ctr"/>
                </a:tc>
                <a:tc hMerge="1">
                  <a:txBody>
                    <a:bodyPr/>
                    <a:lstStyle/>
                    <a:p>
                      <a:endParaRPr lang="en-US"/>
                    </a:p>
                  </a:txBody>
                  <a:tcPr/>
                </a:tc>
                <a:extLst>
                  <a:ext uri="{0D108BD9-81ED-4DB2-BD59-A6C34878D82A}">
                    <a16:rowId xmlns:a16="http://schemas.microsoft.com/office/drawing/2014/main" val="3150392388"/>
                  </a:ext>
                </a:extLst>
              </a:tr>
              <a:tr h="370840">
                <a:tc>
                  <a:txBody>
                    <a:bodyPr/>
                    <a:lstStyle/>
                    <a:p>
                      <a:r>
                        <a:rPr lang="en-US" b="1"/>
                        <a:t>Operational RIF</a:t>
                      </a:r>
                      <a:endParaRPr lang="en-US"/>
                    </a:p>
                  </a:txBody>
                  <a:tcPr/>
                </a:tc>
                <a:tc>
                  <a:txBody>
                    <a:bodyPr/>
                    <a:lstStyle/>
                    <a:p>
                      <a:r>
                        <a:rPr lang="en-US"/>
                        <a:t>Automatic Scheduling, Reporting Vehicle Issues</a:t>
                      </a:r>
                    </a:p>
                  </a:txBody>
                  <a:tcPr/>
                </a:tc>
                <a:extLst>
                  <a:ext uri="{0D108BD9-81ED-4DB2-BD59-A6C34878D82A}">
                    <a16:rowId xmlns:a16="http://schemas.microsoft.com/office/drawing/2014/main" val="4284621131"/>
                  </a:ext>
                </a:extLst>
              </a:tr>
              <a:tr h="370840">
                <a:tc>
                  <a:txBody>
                    <a:bodyPr/>
                    <a:lstStyle/>
                    <a:p>
                      <a:r>
                        <a:rPr lang="en-US" b="1"/>
                        <a:t>Organizational RIF</a:t>
                      </a:r>
                    </a:p>
                  </a:txBody>
                  <a:tcPr/>
                </a:tc>
                <a:tc>
                  <a:txBody>
                    <a:bodyPr/>
                    <a:lstStyle/>
                    <a:p>
                      <a:r>
                        <a:rPr lang="en-US"/>
                        <a:t>Health &amp; Safety Culture, Teamsters Union</a:t>
                      </a:r>
                    </a:p>
                  </a:txBody>
                  <a:tcPr/>
                </a:tc>
                <a:extLst>
                  <a:ext uri="{0D108BD9-81ED-4DB2-BD59-A6C34878D82A}">
                    <a16:rowId xmlns:a16="http://schemas.microsoft.com/office/drawing/2014/main" val="1561321736"/>
                  </a:ext>
                </a:extLst>
              </a:tr>
              <a:tr h="370840">
                <a:tc>
                  <a:txBody>
                    <a:bodyPr/>
                    <a:lstStyle/>
                    <a:p>
                      <a:r>
                        <a:rPr lang="en-US" b="1"/>
                        <a:t>Regulatory/Customer RIF</a:t>
                      </a:r>
                    </a:p>
                  </a:txBody>
                  <a:tcPr/>
                </a:tc>
                <a:tc>
                  <a:txBody>
                    <a:bodyPr/>
                    <a:lstStyle/>
                    <a:p>
                      <a:r>
                        <a:rPr lang="en-US"/>
                        <a:t>Federal Motor Carrier Safety Administration, OSHA, Customer Satisfaction</a:t>
                      </a:r>
                    </a:p>
                  </a:txBody>
                  <a:tcPr/>
                </a:tc>
                <a:extLst>
                  <a:ext uri="{0D108BD9-81ED-4DB2-BD59-A6C34878D82A}">
                    <a16:rowId xmlns:a16="http://schemas.microsoft.com/office/drawing/2014/main" val="3703395840"/>
                  </a:ext>
                </a:extLst>
              </a:tr>
            </a:tbl>
          </a:graphicData>
        </a:graphic>
      </p:graphicFrame>
    </p:spTree>
    <p:extLst>
      <p:ext uri="{BB962C8B-B14F-4D97-AF65-F5344CB8AC3E}">
        <p14:creationId xmlns:p14="http://schemas.microsoft.com/office/powerpoint/2010/main" val="137955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AAD2E-E914-49F0-A1B7-A8B7475B4DC9}"/>
              </a:ext>
            </a:extLst>
          </p:cNvPr>
          <p:cNvSpPr>
            <a:spLocks noGrp="1"/>
          </p:cNvSpPr>
          <p:nvPr>
            <p:ph type="title"/>
          </p:nvPr>
        </p:nvSpPr>
        <p:spPr/>
        <p:txBody>
          <a:bodyPr/>
          <a:lstStyle/>
          <a:p>
            <a:r>
              <a:rPr lang="en-US"/>
              <a:t>Overview of UPS</a:t>
            </a:r>
          </a:p>
        </p:txBody>
      </p:sp>
      <p:sp>
        <p:nvSpPr>
          <p:cNvPr id="3" name="Content Placeholder 2">
            <a:extLst>
              <a:ext uri="{FF2B5EF4-FFF2-40B4-BE49-F238E27FC236}">
                <a16:creationId xmlns:a16="http://schemas.microsoft.com/office/drawing/2014/main" id="{FF296468-C7B1-4F7C-94BE-2B5730AEFEDA}"/>
              </a:ext>
            </a:extLst>
          </p:cNvPr>
          <p:cNvSpPr>
            <a:spLocks noGrp="1"/>
          </p:cNvSpPr>
          <p:nvPr>
            <p:ph idx="1"/>
          </p:nvPr>
        </p:nvSpPr>
        <p:spPr/>
        <p:txBody>
          <a:bodyPr vert="horz" lIns="91440" tIns="45720" rIns="91440" bIns="45720" rtlCol="0" anchor="t">
            <a:normAutofit/>
          </a:bodyPr>
          <a:lstStyle/>
          <a:p>
            <a:r>
              <a:rPr lang="en-US"/>
              <a:t>Organization: UPS (United Parcel Service)</a:t>
            </a:r>
          </a:p>
          <a:p>
            <a:endParaRPr lang="en-US"/>
          </a:p>
          <a:p>
            <a:r>
              <a:rPr lang="en-US"/>
              <a:t>Sector/industry: Transportation</a:t>
            </a:r>
          </a:p>
          <a:p>
            <a:endParaRPr lang="en-US"/>
          </a:p>
          <a:p>
            <a:r>
              <a:rPr lang="en-US"/>
              <a:t>Locations: Over 220 countries globally</a:t>
            </a:r>
          </a:p>
          <a:p>
            <a:endParaRPr lang="en-US"/>
          </a:p>
          <a:p>
            <a:r>
              <a:rPr lang="en-US"/>
              <a:t>Employees: Approximately 528,000 globally</a:t>
            </a:r>
          </a:p>
        </p:txBody>
      </p:sp>
    </p:spTree>
    <p:extLst>
      <p:ext uri="{BB962C8B-B14F-4D97-AF65-F5344CB8AC3E}">
        <p14:creationId xmlns:p14="http://schemas.microsoft.com/office/powerpoint/2010/main" val="1184288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CB00-32EE-4BCD-A40A-8722FBB44F7E}"/>
              </a:ext>
            </a:extLst>
          </p:cNvPr>
          <p:cNvSpPr>
            <a:spLocks noGrp="1"/>
          </p:cNvSpPr>
          <p:nvPr>
            <p:ph type="title"/>
          </p:nvPr>
        </p:nvSpPr>
        <p:spPr/>
        <p:txBody>
          <a:bodyPr/>
          <a:lstStyle/>
          <a:p>
            <a:r>
              <a:rPr lang="en-US"/>
              <a:t>Accident Scenario</a:t>
            </a:r>
          </a:p>
        </p:txBody>
      </p:sp>
      <p:sp>
        <p:nvSpPr>
          <p:cNvPr id="3" name="Content Placeholder 2">
            <a:extLst>
              <a:ext uri="{FF2B5EF4-FFF2-40B4-BE49-F238E27FC236}">
                <a16:creationId xmlns:a16="http://schemas.microsoft.com/office/drawing/2014/main" id="{E4EDCCFB-5D2E-4C7A-98BB-092898B07515}"/>
              </a:ext>
            </a:extLst>
          </p:cNvPr>
          <p:cNvSpPr>
            <a:spLocks noGrp="1"/>
          </p:cNvSpPr>
          <p:nvPr>
            <p:ph idx="1"/>
          </p:nvPr>
        </p:nvSpPr>
        <p:spPr/>
        <p:txBody>
          <a:bodyPr vert="horz" lIns="91440" tIns="45720" rIns="91440" bIns="45720" rtlCol="0" anchor="t">
            <a:normAutofit/>
          </a:bodyPr>
          <a:lstStyle/>
          <a:p>
            <a:r>
              <a:rPr lang="en-US">
                <a:ea typeface="+mn-lt"/>
                <a:cs typeface="+mn-lt"/>
              </a:rPr>
              <a:t>Delivery Vehicle Accident </a:t>
            </a:r>
            <a:endParaRPr lang="en-US"/>
          </a:p>
          <a:p>
            <a:pPr marL="457200" indent="-457200">
              <a:buAutoNum type="arabicPeriod"/>
            </a:pPr>
            <a:r>
              <a:rPr lang="en-US">
                <a:ea typeface="+mn-lt"/>
                <a:cs typeface="+mn-lt"/>
              </a:rPr>
              <a:t>Driver following too closely to vehicle ahead (Initiating Event)</a:t>
            </a:r>
            <a:endParaRPr lang="en-US"/>
          </a:p>
          <a:p>
            <a:pPr marL="457200" indent="-457200">
              <a:buAutoNum type="arabicPeriod"/>
            </a:pPr>
            <a:r>
              <a:rPr lang="en-US">
                <a:ea typeface="+mn-lt"/>
                <a:cs typeface="+mn-lt"/>
              </a:rPr>
              <a:t>Vehicle ahead stops suddenly</a:t>
            </a:r>
            <a:endParaRPr lang="en-US"/>
          </a:p>
          <a:p>
            <a:pPr marL="457200" indent="-457200">
              <a:buAutoNum type="arabicPeriod"/>
            </a:pPr>
            <a:r>
              <a:rPr lang="en-US">
                <a:ea typeface="+mn-lt"/>
                <a:cs typeface="+mn-lt"/>
              </a:rPr>
              <a:t>Anti-lock brakes fail</a:t>
            </a:r>
            <a:endParaRPr lang="en-US"/>
          </a:p>
          <a:p>
            <a:pPr marL="457200" indent="-457200">
              <a:buAutoNum type="arabicPeriod"/>
            </a:pPr>
            <a:r>
              <a:rPr lang="en-US">
                <a:ea typeface="+mn-lt"/>
                <a:cs typeface="+mn-lt"/>
              </a:rPr>
              <a:t>Driver rear-ends vehicle ahead</a:t>
            </a:r>
            <a:endParaRPr lang="en-US"/>
          </a:p>
          <a:p>
            <a:pPr marL="457200" indent="-457200">
              <a:buAutoNum type="arabicPeriod"/>
            </a:pPr>
            <a:r>
              <a:rPr lang="en-US">
                <a:ea typeface="+mn-lt"/>
                <a:cs typeface="+mn-lt"/>
              </a:rPr>
              <a:t>Airbags fail to deploy on impact</a:t>
            </a:r>
            <a:endParaRPr lang="en-US"/>
          </a:p>
          <a:p>
            <a:pPr marL="457200" indent="-457200">
              <a:buAutoNum type="arabicPeriod"/>
            </a:pPr>
            <a:r>
              <a:rPr lang="en-US">
                <a:ea typeface="+mn-lt"/>
                <a:cs typeface="+mn-lt"/>
              </a:rPr>
              <a:t>Damage to packages that are not secured</a:t>
            </a:r>
            <a:endParaRPr lang="en-US"/>
          </a:p>
          <a:p>
            <a:pPr marL="457200" indent="-457200">
              <a:buAutoNum type="arabicPeriod"/>
            </a:pPr>
            <a:r>
              <a:rPr lang="en-US">
                <a:ea typeface="+mn-lt"/>
                <a:cs typeface="+mn-lt"/>
              </a:rPr>
              <a:t>Driver suffers injuries, driver in vehicle ahead suffers injuries</a:t>
            </a:r>
            <a:endParaRPr lang="en-US"/>
          </a:p>
          <a:p>
            <a:pPr marL="457200" indent="-457200">
              <a:buAutoNum type="arabicPeriod"/>
            </a:pPr>
            <a:r>
              <a:rPr lang="en-US">
                <a:ea typeface="+mn-lt"/>
                <a:cs typeface="+mn-lt"/>
              </a:rPr>
              <a:t>Lawsuit occurs from delivery driver liability</a:t>
            </a:r>
            <a:endParaRPr lang="en-US"/>
          </a:p>
          <a:p>
            <a:endParaRPr lang="en-US"/>
          </a:p>
        </p:txBody>
      </p:sp>
    </p:spTree>
    <p:extLst>
      <p:ext uri="{BB962C8B-B14F-4D97-AF65-F5344CB8AC3E}">
        <p14:creationId xmlns:p14="http://schemas.microsoft.com/office/powerpoint/2010/main" val="322014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9" name="Picture 11">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20" name="Rectangle 13">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97AACB00-32EE-4BCD-A40A-8722FBB44F7E}"/>
              </a:ext>
            </a:extLst>
          </p:cNvPr>
          <p:cNvSpPr>
            <a:spLocks noGrp="1"/>
          </p:cNvSpPr>
          <p:nvPr>
            <p:ph type="title"/>
          </p:nvPr>
        </p:nvSpPr>
        <p:spPr>
          <a:xfrm>
            <a:off x="636696" y="643464"/>
            <a:ext cx="3761964" cy="3273061"/>
          </a:xfrm>
          <a:noFill/>
          <a:ln w="19050">
            <a:noFill/>
            <a:prstDash val="dash"/>
          </a:ln>
        </p:spPr>
        <p:txBody>
          <a:bodyPr vert="horz" lIns="91440" tIns="45720" rIns="91440" bIns="45720" rtlCol="0" anchor="b">
            <a:normAutofit/>
          </a:bodyPr>
          <a:lstStyle/>
          <a:p>
            <a:r>
              <a:rPr lang="en-US"/>
              <a:t>Causal and Frequency Analysis</a:t>
            </a:r>
          </a:p>
        </p:txBody>
      </p:sp>
      <p:sp>
        <p:nvSpPr>
          <p:cNvPr id="3" name="Content Placeholder 2">
            <a:extLst>
              <a:ext uri="{FF2B5EF4-FFF2-40B4-BE49-F238E27FC236}">
                <a16:creationId xmlns:a16="http://schemas.microsoft.com/office/drawing/2014/main" id="{E4EDCCFB-5D2E-4C7A-98BB-092898B07515}"/>
              </a:ext>
            </a:extLst>
          </p:cNvPr>
          <p:cNvSpPr>
            <a:spLocks noGrp="1"/>
          </p:cNvSpPr>
          <p:nvPr>
            <p:ph idx="1"/>
          </p:nvPr>
        </p:nvSpPr>
        <p:spPr>
          <a:xfrm>
            <a:off x="636695" y="3923151"/>
            <a:ext cx="3761965" cy="2293885"/>
          </a:xfrm>
          <a:noFill/>
          <a:ln w="19050">
            <a:noFill/>
            <a:prstDash val="dash"/>
          </a:ln>
        </p:spPr>
        <p:txBody>
          <a:bodyPr vert="horz" lIns="91440" tIns="45720" rIns="91440" bIns="45720" rtlCol="0">
            <a:normAutofit/>
          </a:bodyPr>
          <a:lstStyle/>
          <a:p>
            <a:pPr marL="0" indent="0" algn="r">
              <a:buNone/>
            </a:pPr>
            <a:r>
              <a:rPr lang="en-US" sz="2000"/>
              <a:t>A fault tree analysis can help to determine what causes the top event or accident to occur. </a:t>
            </a:r>
          </a:p>
        </p:txBody>
      </p:sp>
      <p:pic>
        <p:nvPicPr>
          <p:cNvPr id="5" name="Picture 5" descr="Diagram&#10;&#10;Description automatically generated">
            <a:extLst>
              <a:ext uri="{FF2B5EF4-FFF2-40B4-BE49-F238E27FC236}">
                <a16:creationId xmlns:a16="http://schemas.microsoft.com/office/drawing/2014/main" id="{0C8082ED-A3D3-40D2-8B4A-3F24FB8FB9C4}"/>
              </a:ext>
            </a:extLst>
          </p:cNvPr>
          <p:cNvPicPr>
            <a:picLocks noChangeAspect="1"/>
          </p:cNvPicPr>
          <p:nvPr/>
        </p:nvPicPr>
        <p:blipFill>
          <a:blip r:embed="rId4"/>
          <a:stretch>
            <a:fillRect/>
          </a:stretch>
        </p:blipFill>
        <p:spPr>
          <a:xfrm>
            <a:off x="5046653" y="1776547"/>
            <a:ext cx="6177937" cy="3444198"/>
          </a:xfrm>
          <a:prstGeom prst="rect">
            <a:avLst/>
          </a:prstGeom>
        </p:spPr>
      </p:pic>
    </p:spTree>
    <p:extLst>
      <p:ext uri="{BB962C8B-B14F-4D97-AF65-F5344CB8AC3E}">
        <p14:creationId xmlns:p14="http://schemas.microsoft.com/office/powerpoint/2010/main" val="2250356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42" name="Picture 41">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97AACB00-32EE-4BCD-A40A-8722FBB44F7E}"/>
              </a:ext>
            </a:extLst>
          </p:cNvPr>
          <p:cNvSpPr>
            <a:spLocks noGrp="1"/>
          </p:cNvSpPr>
          <p:nvPr>
            <p:ph type="title"/>
          </p:nvPr>
        </p:nvSpPr>
        <p:spPr>
          <a:xfrm>
            <a:off x="685800" y="677194"/>
            <a:ext cx="10820400" cy="909896"/>
          </a:xfrm>
        </p:spPr>
        <p:txBody>
          <a:bodyPr vert="horz" lIns="91440" tIns="45720" rIns="91440" bIns="45720" rtlCol="0" anchor="b">
            <a:normAutofit/>
          </a:bodyPr>
          <a:lstStyle/>
          <a:p>
            <a:pPr algn="l"/>
            <a:r>
              <a:rPr lang="en-US" sz="4400"/>
              <a:t>Barrier Analysis</a:t>
            </a:r>
          </a:p>
        </p:txBody>
      </p:sp>
      <p:sp>
        <p:nvSpPr>
          <p:cNvPr id="44" name="Rectangle 43">
            <a:extLst>
              <a:ext uri="{FF2B5EF4-FFF2-40B4-BE49-F238E27FC236}">
                <a16:creationId xmlns:a16="http://schemas.microsoft.com/office/drawing/2014/main" id="{8A0AE57C-30AD-4D4E-9855-B5FBEAD66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60126"/>
            <a:ext cx="12192000" cy="249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61E4F48E-2407-4AF2-9D0D-B7FBB0C157E5}"/>
              </a:ext>
            </a:extLst>
          </p:cNvPr>
          <p:cNvPicPr>
            <a:picLocks noChangeAspect="1"/>
          </p:cNvPicPr>
          <p:nvPr/>
        </p:nvPicPr>
        <p:blipFill>
          <a:blip r:embed="rId4"/>
          <a:stretch>
            <a:fillRect/>
          </a:stretch>
        </p:blipFill>
        <p:spPr>
          <a:xfrm>
            <a:off x="4950967" y="2431157"/>
            <a:ext cx="6910498" cy="2624259"/>
          </a:xfrm>
          <a:prstGeom prst="rect">
            <a:avLst/>
          </a:prstGeom>
        </p:spPr>
      </p:pic>
      <p:sp>
        <p:nvSpPr>
          <p:cNvPr id="3" name="TextBox 2">
            <a:extLst>
              <a:ext uri="{FF2B5EF4-FFF2-40B4-BE49-F238E27FC236}">
                <a16:creationId xmlns:a16="http://schemas.microsoft.com/office/drawing/2014/main" id="{71470C73-3956-442D-8228-63625309F313}"/>
              </a:ext>
            </a:extLst>
          </p:cNvPr>
          <p:cNvSpPr txBox="1"/>
          <p:nvPr/>
        </p:nvSpPr>
        <p:spPr>
          <a:xfrm>
            <a:off x="1174173" y="2499014"/>
            <a:ext cx="295967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 barrier analysis shows the barriers that exist and are relevant to the specific hazard. </a:t>
            </a:r>
          </a:p>
          <a:p>
            <a:pPr marL="285750" indent="-285750">
              <a:buFont typeface="Arial"/>
              <a:buChar char="•"/>
            </a:pPr>
            <a:r>
              <a:rPr lang="en-US"/>
              <a:t>It also indicates what barriers protect against multiple hazards. </a:t>
            </a:r>
          </a:p>
          <a:p>
            <a:endParaRPr lang="en-US"/>
          </a:p>
        </p:txBody>
      </p:sp>
    </p:spTree>
    <p:extLst>
      <p:ext uri="{BB962C8B-B14F-4D97-AF65-F5344CB8AC3E}">
        <p14:creationId xmlns:p14="http://schemas.microsoft.com/office/powerpoint/2010/main" val="595790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7" name="Rectangle 12">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9" name="Picture 14">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791C3C03-2C4F-42AD-A5BC-443769D88DE4}"/>
              </a:ext>
            </a:extLst>
          </p:cNvPr>
          <p:cNvSpPr>
            <a:spLocks noGrp="1"/>
          </p:cNvSpPr>
          <p:nvPr>
            <p:ph type="title"/>
          </p:nvPr>
        </p:nvSpPr>
        <p:spPr>
          <a:xfrm>
            <a:off x="685800" y="764373"/>
            <a:ext cx="3687417" cy="1920372"/>
          </a:xfrm>
        </p:spPr>
        <p:txBody>
          <a:bodyPr>
            <a:normAutofit/>
          </a:bodyPr>
          <a:lstStyle/>
          <a:p>
            <a:pPr algn="l"/>
            <a:r>
              <a:rPr lang="en-US" sz="3600">
                <a:solidFill>
                  <a:schemeClr val="bg1"/>
                </a:solidFill>
              </a:rPr>
              <a:t>Safety Barrier Diagram</a:t>
            </a:r>
          </a:p>
        </p:txBody>
      </p:sp>
      <p:pic>
        <p:nvPicPr>
          <p:cNvPr id="17" name="Picture 16">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10" name="Content Placeholder 7">
            <a:extLst>
              <a:ext uri="{FF2B5EF4-FFF2-40B4-BE49-F238E27FC236}">
                <a16:creationId xmlns:a16="http://schemas.microsoft.com/office/drawing/2014/main" id="{3CDF1BA5-95E4-4229-8992-E5610CD98176}"/>
              </a:ext>
            </a:extLst>
          </p:cNvPr>
          <p:cNvSpPr>
            <a:spLocks noGrp="1"/>
          </p:cNvSpPr>
          <p:nvPr>
            <p:ph idx="1"/>
          </p:nvPr>
        </p:nvSpPr>
        <p:spPr>
          <a:xfrm>
            <a:off x="685800" y="2821774"/>
            <a:ext cx="3687417" cy="3148329"/>
          </a:xfrm>
        </p:spPr>
        <p:txBody>
          <a:bodyPr vert="horz" lIns="91440" tIns="45720" rIns="91440" bIns="45720" rtlCol="0" anchor="t">
            <a:normAutofit/>
          </a:bodyPr>
          <a:lstStyle/>
          <a:p>
            <a:r>
              <a:rPr lang="en-US" sz="1600">
                <a:solidFill>
                  <a:schemeClr val="bg1"/>
                </a:solidFill>
              </a:rPr>
              <a:t>Barriers can be proactive or reactive. </a:t>
            </a:r>
          </a:p>
          <a:p>
            <a:r>
              <a:rPr lang="en-US" sz="1600">
                <a:solidFill>
                  <a:schemeClr val="bg1"/>
                </a:solidFill>
              </a:rPr>
              <a:t>Can also show where there are potential gaps. </a:t>
            </a:r>
          </a:p>
        </p:txBody>
      </p:sp>
      <p:pic>
        <p:nvPicPr>
          <p:cNvPr id="4" name="Picture 4" descr="Diagram&#10;&#10;Description automatically generated">
            <a:extLst>
              <a:ext uri="{FF2B5EF4-FFF2-40B4-BE49-F238E27FC236}">
                <a16:creationId xmlns:a16="http://schemas.microsoft.com/office/drawing/2014/main" id="{A81DC7B7-2A0E-4843-9F83-61DC3D62BF1D}"/>
              </a:ext>
            </a:extLst>
          </p:cNvPr>
          <p:cNvPicPr>
            <a:picLocks noChangeAspect="1"/>
          </p:cNvPicPr>
          <p:nvPr/>
        </p:nvPicPr>
        <p:blipFill>
          <a:blip r:embed="rId4"/>
          <a:stretch>
            <a:fillRect/>
          </a:stretch>
        </p:blipFill>
        <p:spPr>
          <a:xfrm>
            <a:off x="5279475" y="2394606"/>
            <a:ext cx="6269058" cy="2068788"/>
          </a:xfrm>
          <a:prstGeom prst="rect">
            <a:avLst/>
          </a:prstGeom>
        </p:spPr>
      </p:pic>
    </p:spTree>
    <p:extLst>
      <p:ext uri="{BB962C8B-B14F-4D97-AF65-F5344CB8AC3E}">
        <p14:creationId xmlns:p14="http://schemas.microsoft.com/office/powerpoint/2010/main" val="228766483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9D8D8-8E0A-4BDC-89EB-46B4A32509E1}"/>
              </a:ext>
            </a:extLst>
          </p:cNvPr>
          <p:cNvSpPr>
            <a:spLocks noGrp="1"/>
          </p:cNvSpPr>
          <p:nvPr>
            <p:ph type="title"/>
          </p:nvPr>
        </p:nvSpPr>
        <p:spPr>
          <a:xfrm>
            <a:off x="2895600" y="764373"/>
            <a:ext cx="8610600" cy="1293028"/>
          </a:xfrm>
        </p:spPr>
        <p:txBody>
          <a:bodyPr>
            <a:normAutofit/>
          </a:bodyPr>
          <a:lstStyle/>
          <a:p>
            <a:r>
              <a:rPr lang="en-US"/>
              <a:t>Event Tree: Before Control</a:t>
            </a:r>
          </a:p>
        </p:txBody>
      </p:sp>
      <p:pic>
        <p:nvPicPr>
          <p:cNvPr id="5" name="Picture 25" descr="A close up of a map&#10;&#10;Description automatically generated">
            <a:extLst>
              <a:ext uri="{FF2B5EF4-FFF2-40B4-BE49-F238E27FC236}">
                <a16:creationId xmlns:a16="http://schemas.microsoft.com/office/drawing/2014/main" id="{9EBCCA2E-9545-4C89-A08D-11C2F8E7A19A}"/>
              </a:ext>
            </a:extLst>
          </p:cNvPr>
          <p:cNvPicPr>
            <a:picLocks noGrp="1" noChangeAspect="1"/>
          </p:cNvPicPr>
          <p:nvPr>
            <p:ph idx="1"/>
          </p:nvPr>
        </p:nvPicPr>
        <p:blipFill>
          <a:blip r:embed="rId2"/>
          <a:stretch>
            <a:fillRect/>
          </a:stretch>
        </p:blipFill>
        <p:spPr>
          <a:xfrm>
            <a:off x="3374670" y="2110840"/>
            <a:ext cx="8449760" cy="3726931"/>
          </a:xfrm>
        </p:spPr>
      </p:pic>
      <p:sp>
        <p:nvSpPr>
          <p:cNvPr id="3" name="TextBox 2">
            <a:extLst>
              <a:ext uri="{FF2B5EF4-FFF2-40B4-BE49-F238E27FC236}">
                <a16:creationId xmlns:a16="http://schemas.microsoft.com/office/drawing/2014/main" id="{7EAD17DB-D7E5-4E25-92F2-957ABAFDF186}"/>
              </a:ext>
            </a:extLst>
          </p:cNvPr>
          <p:cNvSpPr txBox="1"/>
          <p:nvPr/>
        </p:nvSpPr>
        <p:spPr>
          <a:xfrm>
            <a:off x="561279" y="3023839"/>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Incorporates both Shipping &amp; Delivery and Fleet Maintenance business functions. </a:t>
            </a:r>
          </a:p>
        </p:txBody>
      </p:sp>
    </p:spTree>
    <p:extLst>
      <p:ext uri="{BB962C8B-B14F-4D97-AF65-F5344CB8AC3E}">
        <p14:creationId xmlns:p14="http://schemas.microsoft.com/office/powerpoint/2010/main" val="1678455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0032D-91C0-446E-A4B5-CA565CAB836F}"/>
              </a:ext>
            </a:extLst>
          </p:cNvPr>
          <p:cNvSpPr>
            <a:spLocks noGrp="1"/>
          </p:cNvSpPr>
          <p:nvPr>
            <p:ph type="title"/>
          </p:nvPr>
        </p:nvSpPr>
        <p:spPr/>
        <p:txBody>
          <a:bodyPr/>
          <a:lstStyle/>
          <a:p>
            <a:r>
              <a:rPr lang="en-US"/>
              <a:t>Personal safety issues</a:t>
            </a:r>
          </a:p>
        </p:txBody>
      </p:sp>
      <p:sp>
        <p:nvSpPr>
          <p:cNvPr id="3" name="Content Placeholder 2">
            <a:extLst>
              <a:ext uri="{FF2B5EF4-FFF2-40B4-BE49-F238E27FC236}">
                <a16:creationId xmlns:a16="http://schemas.microsoft.com/office/drawing/2014/main" id="{BE229490-9C9F-4F65-A140-92DA791FCDA7}"/>
              </a:ext>
            </a:extLst>
          </p:cNvPr>
          <p:cNvSpPr>
            <a:spLocks noGrp="1"/>
          </p:cNvSpPr>
          <p:nvPr>
            <p:ph idx="1"/>
          </p:nvPr>
        </p:nvSpPr>
        <p:spPr>
          <a:xfrm>
            <a:off x="685800" y="2194560"/>
            <a:ext cx="10344150" cy="2006557"/>
          </a:xfrm>
        </p:spPr>
        <p:txBody>
          <a:bodyPr vert="horz" lIns="91440" tIns="45720" rIns="91440" bIns="45720" rtlCol="0" anchor="t">
            <a:normAutofit/>
          </a:bodyPr>
          <a:lstStyle/>
          <a:p>
            <a:r>
              <a:rPr lang="en-US"/>
              <a:t>IPRA</a:t>
            </a:r>
          </a:p>
          <a:p>
            <a:pPr lvl="1"/>
            <a:r>
              <a:rPr lang="en-US">
                <a:ea typeface="+mn-lt"/>
                <a:cs typeface="+mn-lt"/>
              </a:rPr>
              <a:t>Exposure Time Rate = 41.9 / 168 (hours in a week) = .249 or 24.9%</a:t>
            </a:r>
          </a:p>
          <a:p>
            <a:pPr lvl="1"/>
            <a:r>
              <a:rPr lang="en-US">
                <a:ea typeface="+mn-lt"/>
                <a:cs typeface="+mn-lt"/>
              </a:rPr>
              <a:t>IRPA = 607 / 51410 * .249 = .0029</a:t>
            </a:r>
            <a:endParaRPr lang="en-US"/>
          </a:p>
          <a:p>
            <a:r>
              <a:rPr lang="en-US">
                <a:ea typeface="+mn-lt"/>
                <a:cs typeface="+mn-lt"/>
              </a:rPr>
              <a:t>PLL</a:t>
            </a:r>
          </a:p>
          <a:p>
            <a:pPr lvl="1"/>
            <a:r>
              <a:rPr lang="en-US">
                <a:ea typeface="+mn-lt"/>
                <a:cs typeface="+mn-lt"/>
              </a:rPr>
              <a:t>PLL = 7870 * .0029 = 23.14 fatalities </a:t>
            </a:r>
          </a:p>
        </p:txBody>
      </p:sp>
      <p:sp>
        <p:nvSpPr>
          <p:cNvPr id="4" name="TextBox 3">
            <a:extLst>
              <a:ext uri="{FF2B5EF4-FFF2-40B4-BE49-F238E27FC236}">
                <a16:creationId xmlns:a16="http://schemas.microsoft.com/office/drawing/2014/main" id="{EA558F9F-A602-49C1-A673-93F6D8726968}"/>
              </a:ext>
            </a:extLst>
          </p:cNvPr>
          <p:cNvSpPr txBox="1"/>
          <p:nvPr/>
        </p:nvSpPr>
        <p:spPr>
          <a:xfrm>
            <a:off x="683560" y="4542982"/>
            <a:ext cx="817244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a:t>
            </a:r>
            <a:r>
              <a:rPr lang="en-US">
                <a:ea typeface="+mn-lt"/>
                <a:cs typeface="+mn-lt"/>
              </a:rPr>
              <a:t> </a:t>
            </a:r>
            <a:endParaRPr lang="en-US"/>
          </a:p>
          <a:p>
            <a:r>
              <a:rPr lang="en-US">
                <a:ea typeface="+mn-lt"/>
                <a:cs typeface="+mn-lt"/>
              </a:rPr>
              <a:t>UPS- 7,077 vehicles, 7,870 drivers</a:t>
            </a:r>
            <a:endParaRPr lang="en-US"/>
          </a:p>
          <a:p>
            <a:r>
              <a:rPr lang="en-US">
                <a:ea typeface="+mn-lt"/>
                <a:cs typeface="+mn-lt"/>
              </a:rPr>
              <a:t>U.S. Bureau of Labor Statistics- Light and deliver service truck drivers</a:t>
            </a:r>
          </a:p>
          <a:p>
            <a:pPr marL="285750" indent="-285750">
              <a:buFont typeface="Symbol"/>
              <a:buChar char="•"/>
            </a:pPr>
            <a:r>
              <a:rPr lang="en-US">
                <a:ea typeface="+mn-lt"/>
                <a:cs typeface="+mn-lt"/>
              </a:rPr>
              <a:t>Population- 51,410 (2019)</a:t>
            </a:r>
          </a:p>
          <a:p>
            <a:pPr marL="285750" indent="-285750">
              <a:buFont typeface="Symbol"/>
              <a:buChar char="•"/>
            </a:pPr>
            <a:r>
              <a:rPr lang="en-US">
                <a:ea typeface="+mn-lt"/>
                <a:cs typeface="+mn-lt"/>
              </a:rPr>
              <a:t>Average weekly hours- 41.9 (2020)</a:t>
            </a:r>
          </a:p>
          <a:p>
            <a:pPr marL="285750" indent="-285750">
              <a:buFont typeface="Symbol"/>
              <a:buChar char="•"/>
            </a:pPr>
            <a:r>
              <a:rPr lang="en-US">
                <a:ea typeface="+mn-lt"/>
                <a:cs typeface="+mn-lt"/>
              </a:rPr>
              <a:t>Number of fatalities- 607 (2019)</a:t>
            </a:r>
          </a:p>
          <a:p>
            <a:pPr algn="l"/>
            <a:endParaRPr lang="en-US"/>
          </a:p>
        </p:txBody>
      </p:sp>
    </p:spTree>
    <p:extLst>
      <p:ext uri="{BB962C8B-B14F-4D97-AF65-F5344CB8AC3E}">
        <p14:creationId xmlns:p14="http://schemas.microsoft.com/office/powerpoint/2010/main" val="6127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1FDFF85F-F105-40D5-9793-90419158C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35AB47A4-BA8C-4250-88BD-D49C68C5F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13" name="Picture 12">
            <a:extLst>
              <a:ext uri="{FF2B5EF4-FFF2-40B4-BE49-F238E27FC236}">
                <a16:creationId xmlns:a16="http://schemas.microsoft.com/office/drawing/2014/main" id="{66C8958D-EB99-414F-B735-863B67BB14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sp>
        <p:nvSpPr>
          <p:cNvPr id="2" name="Title 1">
            <a:extLst>
              <a:ext uri="{FF2B5EF4-FFF2-40B4-BE49-F238E27FC236}">
                <a16:creationId xmlns:a16="http://schemas.microsoft.com/office/drawing/2014/main" id="{EF131AE3-DA29-47B1-A4B2-1106DD591199}"/>
              </a:ext>
            </a:extLst>
          </p:cNvPr>
          <p:cNvSpPr>
            <a:spLocks noGrp="1"/>
          </p:cNvSpPr>
          <p:nvPr>
            <p:ph type="title"/>
          </p:nvPr>
        </p:nvSpPr>
        <p:spPr>
          <a:xfrm>
            <a:off x="685800" y="764373"/>
            <a:ext cx="3687417" cy="1920372"/>
          </a:xfrm>
        </p:spPr>
        <p:txBody>
          <a:bodyPr>
            <a:normAutofit/>
          </a:bodyPr>
          <a:lstStyle/>
          <a:p>
            <a:pPr algn="l"/>
            <a:r>
              <a:rPr lang="en-US" sz="3600">
                <a:solidFill>
                  <a:schemeClr val="bg1"/>
                </a:solidFill>
              </a:rPr>
              <a:t>Event tree: After Control</a:t>
            </a:r>
          </a:p>
        </p:txBody>
      </p:sp>
      <p:pic>
        <p:nvPicPr>
          <p:cNvPr id="15" name="Picture 14">
            <a:extLst>
              <a:ext uri="{FF2B5EF4-FFF2-40B4-BE49-F238E27FC236}">
                <a16:creationId xmlns:a16="http://schemas.microsoft.com/office/drawing/2014/main" id="{39E5F3CB-7BDD-4E64-B274-CD900F08C6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3" name="Content Placeholder 2">
            <a:extLst>
              <a:ext uri="{FF2B5EF4-FFF2-40B4-BE49-F238E27FC236}">
                <a16:creationId xmlns:a16="http://schemas.microsoft.com/office/drawing/2014/main" id="{21A05F20-8E92-497E-879E-D9F6C126C1AD}"/>
              </a:ext>
            </a:extLst>
          </p:cNvPr>
          <p:cNvSpPr>
            <a:spLocks noGrp="1"/>
          </p:cNvSpPr>
          <p:nvPr>
            <p:ph idx="1"/>
          </p:nvPr>
        </p:nvSpPr>
        <p:spPr>
          <a:xfrm>
            <a:off x="685800" y="2821774"/>
            <a:ext cx="3687417" cy="3148329"/>
          </a:xfrm>
        </p:spPr>
        <p:txBody>
          <a:bodyPr vert="horz" lIns="91440" tIns="45720" rIns="91440" bIns="45720" rtlCol="0">
            <a:normAutofit/>
          </a:bodyPr>
          <a:lstStyle/>
          <a:p>
            <a:r>
              <a:rPr lang="en-US" sz="1600">
                <a:solidFill>
                  <a:schemeClr val="bg1"/>
                </a:solidFill>
              </a:rPr>
              <a:t>Through our analysis we concluded that the most efficient control to use is an automatic braking system to avoid collision if following too close</a:t>
            </a:r>
          </a:p>
          <a:p>
            <a:endParaRPr lang="en-US" sz="1600">
              <a:solidFill>
                <a:schemeClr val="bg1"/>
              </a:solidFill>
            </a:endParaRPr>
          </a:p>
        </p:txBody>
      </p:sp>
      <p:pic>
        <p:nvPicPr>
          <p:cNvPr id="4" name="Picture 4" descr="A picture containing map, table, air, various&#10;&#10;Description automatically generated">
            <a:extLst>
              <a:ext uri="{FF2B5EF4-FFF2-40B4-BE49-F238E27FC236}">
                <a16:creationId xmlns:a16="http://schemas.microsoft.com/office/drawing/2014/main" id="{3AEAE8A9-09B3-4015-B2AC-117B67C1A1A7}"/>
              </a:ext>
            </a:extLst>
          </p:cNvPr>
          <p:cNvPicPr>
            <a:picLocks noChangeAspect="1"/>
          </p:cNvPicPr>
          <p:nvPr/>
        </p:nvPicPr>
        <p:blipFill>
          <a:blip r:embed="rId4"/>
          <a:stretch>
            <a:fillRect/>
          </a:stretch>
        </p:blipFill>
        <p:spPr>
          <a:xfrm>
            <a:off x="4761891" y="1949295"/>
            <a:ext cx="7433624" cy="3678277"/>
          </a:xfrm>
          <a:prstGeom prst="rect">
            <a:avLst/>
          </a:prstGeom>
        </p:spPr>
      </p:pic>
    </p:spTree>
    <p:extLst>
      <p:ext uri="{BB962C8B-B14F-4D97-AF65-F5344CB8AC3E}">
        <p14:creationId xmlns:p14="http://schemas.microsoft.com/office/powerpoint/2010/main" val="151457539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489A6-F7E9-4346-B915-9EC12770653F}"/>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CB5F4743-7227-4FE8-95E1-7843076F4F4F}"/>
              </a:ext>
            </a:extLst>
          </p:cNvPr>
          <p:cNvSpPr>
            <a:spLocks noGrp="1"/>
          </p:cNvSpPr>
          <p:nvPr>
            <p:ph idx="1"/>
          </p:nvPr>
        </p:nvSpPr>
        <p:spPr/>
        <p:txBody>
          <a:bodyPr vert="horz" lIns="91440" tIns="45720" rIns="91440" bIns="45720" rtlCol="0" anchor="t">
            <a:normAutofit fontScale="62500" lnSpcReduction="20000"/>
          </a:bodyPr>
          <a:lstStyle/>
          <a:p>
            <a:r>
              <a:rPr lang="en-US" i="1">
                <a:ea typeface="+mn-lt"/>
                <a:cs typeface="+mn-lt"/>
              </a:rPr>
              <a:t>Board of Directors.</a:t>
            </a:r>
            <a:r>
              <a:rPr lang="en-US">
                <a:ea typeface="+mn-lt"/>
                <a:cs typeface="+mn-lt"/>
              </a:rPr>
              <a:t> (n.d.) UPS Investors. </a:t>
            </a:r>
          </a:p>
          <a:p>
            <a:pPr marL="0" indent="0">
              <a:buNone/>
            </a:pPr>
            <a:r>
              <a:rPr lang="en-US">
                <a:ea typeface="+mn-lt"/>
                <a:cs typeface="+mn-lt"/>
              </a:rPr>
              <a:t>	Retrieved from</a:t>
            </a:r>
            <a:r>
              <a:rPr lang="en-US" b="1" u="sng">
                <a:ea typeface="+mn-lt"/>
                <a:cs typeface="+mn-lt"/>
                <a:hlinkClick r:id="rId2"/>
              </a:rPr>
              <a:t>http://www.investors.ups.com/governance/board-of-directors</a:t>
            </a:r>
            <a:endParaRPr lang="en-US">
              <a:ea typeface="+mn-lt"/>
              <a:cs typeface="+mn-lt"/>
            </a:endParaRPr>
          </a:p>
          <a:p>
            <a:r>
              <a:rPr lang="en-US">
                <a:ea typeface="+mn-lt"/>
                <a:cs typeface="+mn-lt"/>
              </a:rPr>
              <a:t>Federal Motor Carrier Safety Administration. (2020). UPS Ground Freight INC. </a:t>
            </a:r>
          </a:p>
          <a:p>
            <a:pPr marL="0" indent="0">
              <a:buNone/>
            </a:pPr>
            <a:r>
              <a:rPr lang="en-US">
                <a:ea typeface="+mn-lt"/>
                <a:cs typeface="+mn-lt"/>
              </a:rPr>
              <a:t>	Retrieved from </a:t>
            </a:r>
            <a:r>
              <a:rPr lang="en-US" u="sng">
                <a:ea typeface="+mn-lt"/>
                <a:cs typeface="+mn-lt"/>
                <a:hlinkClick r:id="rId3"/>
              </a:rPr>
              <a:t>https://ai.fmcsa.dot.gov/SMS/Carrier/121058/BASIC/UnsafeDriving.aspx</a:t>
            </a:r>
            <a:r>
              <a:rPr lang="en-US">
                <a:ea typeface="+mn-lt"/>
                <a:cs typeface="+mn-lt"/>
              </a:rPr>
              <a:t> </a:t>
            </a:r>
          </a:p>
          <a:p>
            <a:r>
              <a:rPr lang="en-US">
                <a:ea typeface="+mn-lt"/>
                <a:cs typeface="+mn-lt"/>
              </a:rPr>
              <a:t>National Institute of Standards and Technology/U.S. Department of Commerce. (2012). </a:t>
            </a:r>
          </a:p>
          <a:p>
            <a:pPr marL="0" indent="0">
              <a:buNone/>
            </a:pPr>
            <a:r>
              <a:rPr lang="en-US" i="1">
                <a:ea typeface="+mn-lt"/>
                <a:cs typeface="+mn-lt"/>
              </a:rPr>
              <a:t>	NIST Special </a:t>
            </a:r>
            <a:r>
              <a:rPr lang="en-US" i="1" err="1">
                <a:ea typeface="+mn-lt"/>
                <a:cs typeface="+mn-lt"/>
              </a:rPr>
              <a:t>Pubilication</a:t>
            </a:r>
            <a:r>
              <a:rPr lang="en-US" i="1">
                <a:ea typeface="+mn-lt"/>
                <a:cs typeface="+mn-lt"/>
              </a:rPr>
              <a:t> 800-30: Guide for Conducting Risk Assessments Revision 1 </a:t>
            </a:r>
            <a:r>
              <a:rPr lang="en-US">
                <a:ea typeface="+mn-lt"/>
                <a:cs typeface="+mn-lt"/>
              </a:rPr>
              <a:t>[PDF]</a:t>
            </a:r>
            <a:r>
              <a:rPr lang="en-US" i="1">
                <a:ea typeface="+mn-lt"/>
                <a:cs typeface="+mn-lt"/>
              </a:rPr>
              <a:t>. </a:t>
            </a:r>
            <a:endParaRPr lang="en-US">
              <a:ea typeface="+mn-lt"/>
              <a:cs typeface="+mn-lt"/>
            </a:endParaRPr>
          </a:p>
          <a:p>
            <a:pPr marL="0" indent="0">
              <a:buNone/>
            </a:pPr>
            <a:r>
              <a:rPr lang="en-US" i="1">
                <a:ea typeface="+mn-lt"/>
                <a:cs typeface="+mn-lt"/>
              </a:rPr>
              <a:t> 	</a:t>
            </a:r>
            <a:r>
              <a:rPr lang="en-US">
                <a:ea typeface="+mn-lt"/>
                <a:cs typeface="+mn-lt"/>
              </a:rPr>
              <a:t>Gaithersburg, MD. Retrieved from </a:t>
            </a:r>
            <a:r>
              <a:rPr lang="en-US" u="sng">
                <a:ea typeface="+mn-lt"/>
                <a:cs typeface="+mn-lt"/>
                <a:hlinkClick r:id="rId4"/>
              </a:rPr>
              <a:t>https://nvlpubs.nist.gov/nistpubs/Legacy/SP/nistspecialpublication800-30r1.pdf</a:t>
            </a:r>
            <a:endParaRPr lang="en-US">
              <a:ea typeface="+mn-lt"/>
              <a:cs typeface="+mn-lt"/>
            </a:endParaRPr>
          </a:p>
          <a:p>
            <a:r>
              <a:rPr lang="en-US" err="1">
                <a:ea typeface="+mn-lt"/>
                <a:cs typeface="+mn-lt"/>
              </a:rPr>
              <a:t>Rausand</a:t>
            </a:r>
            <a:r>
              <a:rPr lang="en-US">
                <a:ea typeface="+mn-lt"/>
                <a:cs typeface="+mn-lt"/>
              </a:rPr>
              <a:t>, M. &amp; Safari Books Online (Firm). (2011). </a:t>
            </a:r>
            <a:r>
              <a:rPr lang="en-US" i="1">
                <a:ea typeface="+mn-lt"/>
                <a:cs typeface="+mn-lt"/>
              </a:rPr>
              <a:t>Risk assessment: Theory, methods, and applications</a:t>
            </a:r>
            <a:r>
              <a:rPr lang="en-US">
                <a:ea typeface="+mn-lt"/>
                <a:cs typeface="+mn-lt"/>
              </a:rPr>
              <a:t> (1</a:t>
            </a:r>
            <a:r>
              <a:rPr lang="en-US" baseline="30000">
                <a:ea typeface="+mn-lt"/>
                <a:cs typeface="+mn-lt"/>
              </a:rPr>
              <a:t>st</a:t>
            </a:r>
            <a:r>
              <a:rPr lang="en-US">
                <a:ea typeface="+mn-lt"/>
                <a:cs typeface="+mn-lt"/>
              </a:rPr>
              <a:t> ed). Wiley. </a:t>
            </a:r>
          </a:p>
          <a:p>
            <a:pPr marL="0" indent="0">
              <a:buNone/>
            </a:pPr>
            <a:r>
              <a:rPr lang="en-US">
                <a:ea typeface="+mn-lt"/>
                <a:cs typeface="+mn-lt"/>
              </a:rPr>
              <a:t>	Retrieved from </a:t>
            </a:r>
            <a:r>
              <a:rPr lang="en-US" u="sng">
                <a:ea typeface="+mn-lt"/>
                <a:cs typeface="+mn-lt"/>
                <a:hlinkClick r:id="rId5"/>
              </a:rPr>
              <a:t>https://learning.oreilly.com/library/view/risk-assessment-theory/9780470637647/13_chapter04.html</a:t>
            </a:r>
            <a:r>
              <a:rPr lang="en-US">
                <a:ea typeface="+mn-lt"/>
                <a:cs typeface="+mn-lt"/>
              </a:rPr>
              <a:t> </a:t>
            </a:r>
          </a:p>
          <a:p>
            <a:r>
              <a:rPr lang="en-US" i="1">
                <a:ea typeface="+mn-lt"/>
                <a:cs typeface="+mn-lt"/>
              </a:rPr>
              <a:t>UPS Fact Sheet.</a:t>
            </a:r>
            <a:r>
              <a:rPr lang="en-US">
                <a:ea typeface="+mn-lt"/>
                <a:cs typeface="+mn-lt"/>
              </a:rPr>
              <a:t> (n.d.). UPS Pressroom. Retrieved from 	</a:t>
            </a:r>
            <a:r>
              <a:rPr lang="en-US" u="sng">
                <a:ea typeface="+mn-lt"/>
                <a:cs typeface="+mn-lt"/>
                <a:hlinkClick r:id="rId6"/>
              </a:rPr>
              <a:t>https://pressroom.ups.com/pressroom/ContentDetailsViewer.page?ConceptType=FactSheets&amp;id=1426321563</a:t>
            </a:r>
            <a:r>
              <a:rPr lang="en-US">
                <a:ea typeface="+mn-lt"/>
                <a:cs typeface="+mn-lt"/>
                <a:hlinkClick r:id="rId6"/>
              </a:rPr>
              <a:t>18</a:t>
            </a:r>
            <a:r>
              <a:rPr lang="en-US" u="sng">
                <a:ea typeface="+mn-lt"/>
                <a:cs typeface="+mn-lt"/>
                <a:hlinkClick r:id="rId6"/>
              </a:rPr>
              <a:t>7-193</a:t>
            </a:r>
            <a:endParaRPr lang="en-US">
              <a:ea typeface="+mn-lt"/>
              <a:cs typeface="+mn-lt"/>
            </a:endParaRPr>
          </a:p>
          <a:p>
            <a:r>
              <a:rPr lang="en-US">
                <a:ea typeface="+mn-lt"/>
                <a:cs typeface="+mn-lt"/>
              </a:rPr>
              <a:t>U.S. Bureau of Labor Statistics. (2020). Industries at a Glance: Truck Transportation NAICS 484. Retrieved 	from </a:t>
            </a:r>
            <a:r>
              <a:rPr lang="en-US" u="sng">
                <a:ea typeface="+mn-lt"/>
                <a:cs typeface="+mn-lt"/>
                <a:hlinkClick r:id="rId7"/>
              </a:rPr>
              <a:t>https://www.bls.gov/iag/tgs/iag484.htm</a:t>
            </a:r>
            <a:r>
              <a:rPr lang="en-US">
                <a:ea typeface="+mn-lt"/>
                <a:cs typeface="+mn-lt"/>
              </a:rPr>
              <a:t> </a:t>
            </a:r>
          </a:p>
          <a:p>
            <a:r>
              <a:rPr lang="en-US">
                <a:ea typeface="+mn-lt"/>
                <a:cs typeface="+mn-lt"/>
              </a:rPr>
              <a:t>U.S. Bureau of Labor Statistics. (2020). Injuries, Illnesses, </a:t>
            </a:r>
            <a:r>
              <a:rPr lang="en-US" err="1">
                <a:ea typeface="+mn-lt"/>
                <a:cs typeface="+mn-lt"/>
              </a:rPr>
              <a:t>Fatatlies</a:t>
            </a:r>
            <a:r>
              <a:rPr lang="en-US">
                <a:ea typeface="+mn-lt"/>
                <a:cs typeface="+mn-lt"/>
              </a:rPr>
              <a:t>: Fact Sheet Truck Drivers 2018, July 2020. Retrieved 	from </a:t>
            </a:r>
            <a:r>
              <a:rPr lang="en-US" u="sng">
                <a:ea typeface="+mn-lt"/>
                <a:cs typeface="+mn-lt"/>
                <a:hlinkClick r:id="rId8"/>
              </a:rPr>
              <a:t>https://www.bls.gov/iif/oshwc/cfoi/truck-drivers-2018.htm#_edn5</a:t>
            </a:r>
            <a:r>
              <a:rPr lang="en-US">
                <a:ea typeface="+mn-lt"/>
                <a:cs typeface="+mn-lt"/>
              </a:rPr>
              <a:t> </a:t>
            </a:r>
          </a:p>
          <a:p>
            <a:endParaRPr lang="en-US">
              <a:ea typeface="+mn-lt"/>
              <a:cs typeface="+mn-lt"/>
            </a:endParaRPr>
          </a:p>
          <a:p>
            <a:endParaRPr lang="en-US">
              <a:ea typeface="+mn-lt"/>
              <a:cs typeface="+mn-lt"/>
            </a:endParaRPr>
          </a:p>
          <a:p>
            <a:endParaRPr lang="en-US"/>
          </a:p>
        </p:txBody>
      </p:sp>
    </p:spTree>
    <p:extLst>
      <p:ext uri="{BB962C8B-B14F-4D97-AF65-F5344CB8AC3E}">
        <p14:creationId xmlns:p14="http://schemas.microsoft.com/office/powerpoint/2010/main" val="7568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FD99-3571-4A10-9551-21C224BED696}"/>
              </a:ext>
            </a:extLst>
          </p:cNvPr>
          <p:cNvSpPr>
            <a:spLocks noGrp="1"/>
          </p:cNvSpPr>
          <p:nvPr>
            <p:ph type="title"/>
          </p:nvPr>
        </p:nvSpPr>
        <p:spPr>
          <a:xfrm>
            <a:off x="2895600" y="764373"/>
            <a:ext cx="8610600" cy="1293028"/>
          </a:xfrm>
        </p:spPr>
        <p:txBody>
          <a:bodyPr>
            <a:normAutofit/>
          </a:bodyPr>
          <a:lstStyle/>
          <a:p>
            <a:r>
              <a:rPr lang="en-US"/>
              <a:t>Background Information</a:t>
            </a:r>
          </a:p>
        </p:txBody>
      </p:sp>
      <p:sp>
        <p:nvSpPr>
          <p:cNvPr id="3" name="Content Placeholder 2">
            <a:extLst>
              <a:ext uri="{FF2B5EF4-FFF2-40B4-BE49-F238E27FC236}">
                <a16:creationId xmlns:a16="http://schemas.microsoft.com/office/drawing/2014/main" id="{8E1ABFEB-33C7-4D93-ABF6-3390E1D1EB69}"/>
              </a:ext>
            </a:extLst>
          </p:cNvPr>
          <p:cNvSpPr>
            <a:spLocks noGrp="1"/>
          </p:cNvSpPr>
          <p:nvPr>
            <p:ph idx="1"/>
          </p:nvPr>
        </p:nvSpPr>
        <p:spPr>
          <a:xfrm>
            <a:off x="677333" y="2194560"/>
            <a:ext cx="5816600" cy="4024125"/>
          </a:xfrm>
        </p:spPr>
        <p:txBody>
          <a:bodyPr vert="horz" lIns="91440" tIns="45720" rIns="91440" bIns="45720" rtlCol="0" anchor="t">
            <a:normAutofit/>
          </a:bodyPr>
          <a:lstStyle/>
          <a:p>
            <a:r>
              <a:rPr lang="en-US"/>
              <a:t>Global leader in package shipping and delivery</a:t>
            </a:r>
          </a:p>
          <a:p>
            <a:endParaRPr lang="en-US"/>
          </a:p>
          <a:p>
            <a:r>
              <a:rPr lang="en-US"/>
              <a:t>In 2019, delivered 5.5 Billion packages and documents globally</a:t>
            </a:r>
          </a:p>
          <a:p>
            <a:endParaRPr lang="en-US"/>
          </a:p>
          <a:p>
            <a:r>
              <a:rPr lang="en-US"/>
              <a:t>Comprised of various organization heads from well-known companies</a:t>
            </a:r>
          </a:p>
          <a:p>
            <a:endParaRPr lang="en-US"/>
          </a:p>
          <a:p>
            <a:r>
              <a:rPr lang="en-US"/>
              <a:t>AT&amp;T, Heinz, CVS</a:t>
            </a:r>
          </a:p>
          <a:p>
            <a:endParaRPr lang="en-US"/>
          </a:p>
          <a:p>
            <a:endParaRPr lang="en-US"/>
          </a:p>
        </p:txBody>
      </p:sp>
      <p:pic>
        <p:nvPicPr>
          <p:cNvPr id="19" name="Graphic 16" descr="Box">
            <a:extLst>
              <a:ext uri="{FF2B5EF4-FFF2-40B4-BE49-F238E27FC236}">
                <a16:creationId xmlns:a16="http://schemas.microsoft.com/office/drawing/2014/main" id="{FE329589-AE8D-4DB9-A55B-48BD66D6E3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5931" y="2272748"/>
            <a:ext cx="3639337" cy="3639337"/>
          </a:xfrm>
          <a:prstGeom prst="rect">
            <a:avLst/>
          </a:prstGeom>
        </p:spPr>
      </p:pic>
    </p:spTree>
    <p:extLst>
      <p:ext uri="{BB962C8B-B14F-4D97-AF65-F5344CB8AC3E}">
        <p14:creationId xmlns:p14="http://schemas.microsoft.com/office/powerpoint/2010/main" val="1682392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C24B-800F-4A78-809F-2A77B9E37F90}"/>
              </a:ext>
            </a:extLst>
          </p:cNvPr>
          <p:cNvSpPr>
            <a:spLocks noGrp="1"/>
          </p:cNvSpPr>
          <p:nvPr>
            <p:ph type="title"/>
          </p:nvPr>
        </p:nvSpPr>
        <p:spPr/>
        <p:txBody>
          <a:bodyPr/>
          <a:lstStyle/>
          <a:p>
            <a:r>
              <a:rPr lang="en-US"/>
              <a:t>Mission of UPS</a:t>
            </a:r>
          </a:p>
        </p:txBody>
      </p:sp>
      <p:sp>
        <p:nvSpPr>
          <p:cNvPr id="3" name="Content Placeholder 2">
            <a:extLst>
              <a:ext uri="{FF2B5EF4-FFF2-40B4-BE49-F238E27FC236}">
                <a16:creationId xmlns:a16="http://schemas.microsoft.com/office/drawing/2014/main" id="{6734A75A-12B9-4F38-87D8-2948F1D28E95}"/>
              </a:ext>
            </a:extLst>
          </p:cNvPr>
          <p:cNvSpPr>
            <a:spLocks noGrp="1"/>
          </p:cNvSpPr>
          <p:nvPr>
            <p:ph idx="1"/>
          </p:nvPr>
        </p:nvSpPr>
        <p:spPr/>
        <p:txBody>
          <a:bodyPr vert="horz" lIns="91440" tIns="45720" rIns="91440" bIns="45720" rtlCol="0" anchor="t">
            <a:normAutofit/>
          </a:bodyPr>
          <a:lstStyle/>
          <a:p>
            <a:endParaRPr lang="en-US"/>
          </a:p>
          <a:p>
            <a:r>
              <a:rPr lang="en-US"/>
              <a:t>The mission of UPS is to distribute packages to businesses and consumers in a safe and timely manner while efficiently applying solutions that are convenient for their customer base. They focus not only on the convenience of the customers, but also the convenience and efficiency of their operations by focusing on data analytics and market insights as well as being innovative within the areas of supply chain management, logistics, and business solutions.</a:t>
            </a:r>
          </a:p>
          <a:p>
            <a:pPr marL="0" indent="0">
              <a:buNone/>
            </a:pPr>
            <a:endParaRPr lang="en-US"/>
          </a:p>
        </p:txBody>
      </p:sp>
    </p:spTree>
    <p:extLst>
      <p:ext uri="{BB962C8B-B14F-4D97-AF65-F5344CB8AC3E}">
        <p14:creationId xmlns:p14="http://schemas.microsoft.com/office/powerpoint/2010/main" val="462555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CF155-AA11-4BA9-A21B-9133B39CA644}"/>
              </a:ext>
            </a:extLst>
          </p:cNvPr>
          <p:cNvSpPr>
            <a:spLocks noGrp="1"/>
          </p:cNvSpPr>
          <p:nvPr>
            <p:ph type="title"/>
          </p:nvPr>
        </p:nvSpPr>
        <p:spPr/>
        <p:txBody>
          <a:bodyPr/>
          <a:lstStyle/>
          <a:p>
            <a:r>
              <a:rPr lang="en-US"/>
              <a:t>Essential Business Functions</a:t>
            </a:r>
          </a:p>
        </p:txBody>
      </p:sp>
      <p:sp>
        <p:nvSpPr>
          <p:cNvPr id="3" name="Content Placeholder 2">
            <a:extLst>
              <a:ext uri="{FF2B5EF4-FFF2-40B4-BE49-F238E27FC236}">
                <a16:creationId xmlns:a16="http://schemas.microsoft.com/office/drawing/2014/main" id="{F77EF367-3384-4E87-8650-0B626A3F8C77}"/>
              </a:ext>
            </a:extLst>
          </p:cNvPr>
          <p:cNvSpPr>
            <a:spLocks noGrp="1"/>
          </p:cNvSpPr>
          <p:nvPr>
            <p:ph idx="1"/>
          </p:nvPr>
        </p:nvSpPr>
        <p:spPr/>
        <p:txBody>
          <a:bodyPr vert="horz" lIns="91440" tIns="45720" rIns="91440" bIns="45720" rtlCol="0" anchor="t">
            <a:normAutofit/>
          </a:bodyPr>
          <a:lstStyle/>
          <a:p>
            <a:r>
              <a:rPr lang="en-US"/>
              <a:t>Operation of information systems for supply chain management and logistics</a:t>
            </a:r>
          </a:p>
          <a:p>
            <a:r>
              <a:rPr lang="en-US"/>
              <a:t>Pickup and delivery of parcels and documents with signatures when required</a:t>
            </a:r>
          </a:p>
          <a:p>
            <a:r>
              <a:rPr lang="en-US"/>
              <a:t>Maintenance of fleet delivery vehicles</a:t>
            </a:r>
          </a:p>
          <a:p>
            <a:r>
              <a:rPr lang="en-US"/>
              <a:t>Reach high customer satisfaction by making sure packages arrive when expected</a:t>
            </a:r>
          </a:p>
          <a:p>
            <a:r>
              <a:rPr lang="en-US"/>
              <a:t>Warehouse operations (heavy machines, packaging)</a:t>
            </a:r>
          </a:p>
          <a:p>
            <a:r>
              <a:rPr lang="en-US"/>
              <a:t>Research and development of new technologies for shipping and receiving</a:t>
            </a:r>
          </a:p>
          <a:p>
            <a:pPr marL="0" indent="0">
              <a:buNone/>
            </a:pPr>
            <a:endParaRPr lang="en-US"/>
          </a:p>
          <a:p>
            <a:endParaRPr lang="en-US"/>
          </a:p>
        </p:txBody>
      </p:sp>
    </p:spTree>
    <p:extLst>
      <p:ext uri="{BB962C8B-B14F-4D97-AF65-F5344CB8AC3E}">
        <p14:creationId xmlns:p14="http://schemas.microsoft.com/office/powerpoint/2010/main" val="227263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4732B-2C1C-45EE-8551-661A40CC4873}"/>
              </a:ext>
            </a:extLst>
          </p:cNvPr>
          <p:cNvSpPr>
            <a:spLocks noGrp="1"/>
          </p:cNvSpPr>
          <p:nvPr>
            <p:ph type="title"/>
          </p:nvPr>
        </p:nvSpPr>
        <p:spPr>
          <a:xfrm>
            <a:off x="2895600" y="764373"/>
            <a:ext cx="8610600" cy="1293028"/>
          </a:xfrm>
        </p:spPr>
        <p:txBody>
          <a:bodyPr>
            <a:normAutofit/>
          </a:bodyPr>
          <a:lstStyle/>
          <a:p>
            <a:r>
              <a:rPr lang="en-US"/>
              <a:t>Stakeholder Analysis</a:t>
            </a:r>
          </a:p>
        </p:txBody>
      </p:sp>
      <p:graphicFrame>
        <p:nvGraphicFramePr>
          <p:cNvPr id="4" name="Table 4">
            <a:extLst>
              <a:ext uri="{FF2B5EF4-FFF2-40B4-BE49-F238E27FC236}">
                <a16:creationId xmlns:a16="http://schemas.microsoft.com/office/drawing/2014/main" id="{0918F3F4-B169-4ADA-97FD-A1C2B024D76B}"/>
              </a:ext>
            </a:extLst>
          </p:cNvPr>
          <p:cNvGraphicFramePr>
            <a:graphicFrameLocks noGrp="1"/>
          </p:cNvGraphicFramePr>
          <p:nvPr>
            <p:ph idx="1"/>
            <p:extLst>
              <p:ext uri="{D42A27DB-BD31-4B8C-83A1-F6EECF244321}">
                <p14:modId xmlns:p14="http://schemas.microsoft.com/office/powerpoint/2010/main" val="1780023001"/>
              </p:ext>
            </p:extLst>
          </p:nvPr>
        </p:nvGraphicFramePr>
        <p:xfrm>
          <a:off x="681317" y="3003176"/>
          <a:ext cx="10820400" cy="2688646"/>
        </p:xfrm>
        <a:graphic>
          <a:graphicData uri="http://schemas.openxmlformats.org/drawingml/2006/table">
            <a:tbl>
              <a:tblPr firstRow="1" bandRow="1">
                <a:noFill/>
                <a:tableStyleId>{5C22544A-7EE6-4342-B048-85BDC9FD1C3A}</a:tableStyleId>
              </a:tblPr>
              <a:tblGrid>
                <a:gridCol w="2182452">
                  <a:extLst>
                    <a:ext uri="{9D8B030D-6E8A-4147-A177-3AD203B41FA5}">
                      <a16:colId xmlns:a16="http://schemas.microsoft.com/office/drawing/2014/main" val="3180990526"/>
                    </a:ext>
                  </a:extLst>
                </a:gridCol>
                <a:gridCol w="2159487">
                  <a:extLst>
                    <a:ext uri="{9D8B030D-6E8A-4147-A177-3AD203B41FA5}">
                      <a16:colId xmlns:a16="http://schemas.microsoft.com/office/drawing/2014/main" val="1062544531"/>
                    </a:ext>
                  </a:extLst>
                </a:gridCol>
                <a:gridCol w="2159487">
                  <a:extLst>
                    <a:ext uri="{9D8B030D-6E8A-4147-A177-3AD203B41FA5}">
                      <a16:colId xmlns:a16="http://schemas.microsoft.com/office/drawing/2014/main" val="989995171"/>
                    </a:ext>
                  </a:extLst>
                </a:gridCol>
                <a:gridCol w="2159487">
                  <a:extLst>
                    <a:ext uri="{9D8B030D-6E8A-4147-A177-3AD203B41FA5}">
                      <a16:colId xmlns:a16="http://schemas.microsoft.com/office/drawing/2014/main" val="3065546708"/>
                    </a:ext>
                  </a:extLst>
                </a:gridCol>
                <a:gridCol w="2159487">
                  <a:extLst>
                    <a:ext uri="{9D8B030D-6E8A-4147-A177-3AD203B41FA5}">
                      <a16:colId xmlns:a16="http://schemas.microsoft.com/office/drawing/2014/main" val="2077928227"/>
                    </a:ext>
                  </a:extLst>
                </a:gridCol>
              </a:tblGrid>
              <a:tr h="379989">
                <a:tc>
                  <a:txBody>
                    <a:bodyPr/>
                    <a:lstStyle/>
                    <a:p>
                      <a:pPr algn="ctr"/>
                      <a:r>
                        <a:rPr lang="en-US" sz="1100" b="1">
                          <a:solidFill>
                            <a:srgbClr val="FFFFFF"/>
                          </a:solidFill>
                        </a:rPr>
                        <a:t>Major Stakeholders</a:t>
                      </a:r>
                    </a:p>
                  </a:txBody>
                  <a:tcPr marL="156588" marR="93953" marT="93953" marB="93953"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a:r>
                        <a:rPr lang="en-US" sz="1100" b="1">
                          <a:solidFill>
                            <a:srgbClr val="FFFFFF"/>
                          </a:solidFill>
                        </a:rPr>
                        <a:t>Urgency </a:t>
                      </a:r>
                    </a:p>
                  </a:txBody>
                  <a:tcPr marL="156588" marR="93953" marT="93953" marB="93953"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a:r>
                        <a:rPr lang="en-US" sz="1100" b="1">
                          <a:solidFill>
                            <a:srgbClr val="FFFFFF"/>
                          </a:solidFill>
                        </a:rPr>
                        <a:t>Legitimacy</a:t>
                      </a:r>
                    </a:p>
                  </a:txBody>
                  <a:tcPr marL="156588" marR="93953" marT="93953" marB="93953"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a:r>
                        <a:rPr lang="en-US" sz="1100" b="1">
                          <a:solidFill>
                            <a:srgbClr val="FFFFFF"/>
                          </a:solidFill>
                        </a:rPr>
                        <a:t>Capacity</a:t>
                      </a:r>
                    </a:p>
                  </a:txBody>
                  <a:tcPr marL="156588" marR="93953" marT="93953" marB="93953"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a:r>
                        <a:rPr lang="en-US" sz="1100" b="1">
                          <a:solidFill>
                            <a:srgbClr val="FFFFFF"/>
                          </a:solidFill>
                        </a:rPr>
                        <a:t>Importance</a:t>
                      </a:r>
                    </a:p>
                  </a:txBody>
                  <a:tcPr marL="156588" marR="93953" marT="93953" marB="93953"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2700175255"/>
                  </a:ext>
                </a:extLst>
              </a:tr>
              <a:tr h="547016">
                <a:tc>
                  <a:txBody>
                    <a:bodyPr/>
                    <a:lstStyle/>
                    <a:p>
                      <a:r>
                        <a:rPr lang="en-US" sz="1100">
                          <a:solidFill>
                            <a:schemeClr val="tx1">
                              <a:lumMod val="85000"/>
                              <a:lumOff val="15000"/>
                            </a:schemeClr>
                          </a:solidFill>
                        </a:rPr>
                        <a:t>Definitive- CEO, Board Members</a:t>
                      </a:r>
                    </a:p>
                  </a:txBody>
                  <a:tcPr marL="156588" marR="93953" marT="93953" marB="93953">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a:r>
                        <a:rPr lang="en-US" sz="1100">
                          <a:solidFill>
                            <a:schemeClr val="tx1">
                              <a:lumMod val="85000"/>
                              <a:lumOff val="15000"/>
                            </a:schemeClr>
                          </a:solidFill>
                        </a:rPr>
                        <a:t>X</a:t>
                      </a:r>
                    </a:p>
                  </a:txBody>
                  <a:tcPr marL="156588" marR="93953" marT="93953" marB="93953"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a:r>
                        <a:rPr lang="en-US" sz="1100">
                          <a:solidFill>
                            <a:schemeClr val="tx1">
                              <a:lumMod val="85000"/>
                              <a:lumOff val="15000"/>
                            </a:schemeClr>
                          </a:solidFill>
                        </a:rPr>
                        <a:t>X</a:t>
                      </a:r>
                    </a:p>
                  </a:txBody>
                  <a:tcPr marL="156588" marR="93953" marT="93953" marB="93953"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a:r>
                        <a:rPr lang="en-US" sz="1100">
                          <a:solidFill>
                            <a:schemeClr val="tx1">
                              <a:lumMod val="85000"/>
                              <a:lumOff val="15000"/>
                            </a:schemeClr>
                          </a:solidFill>
                        </a:rPr>
                        <a:t>X</a:t>
                      </a:r>
                    </a:p>
                  </a:txBody>
                  <a:tcPr marL="156588" marR="93953" marT="93953" marB="93953"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a:r>
                        <a:rPr lang="en-US" sz="1100">
                          <a:solidFill>
                            <a:schemeClr val="tx1">
                              <a:lumMod val="85000"/>
                              <a:lumOff val="15000"/>
                            </a:schemeClr>
                          </a:solidFill>
                        </a:rPr>
                        <a:t>4</a:t>
                      </a:r>
                    </a:p>
                  </a:txBody>
                  <a:tcPr marL="156588" marR="93953" marT="93953" marB="93953"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906487263"/>
                  </a:ext>
                </a:extLst>
              </a:tr>
              <a:tr h="547016">
                <a:tc>
                  <a:txBody>
                    <a:bodyPr/>
                    <a:lstStyle/>
                    <a:p>
                      <a:r>
                        <a:rPr lang="en-US" sz="1100">
                          <a:solidFill>
                            <a:schemeClr val="tx1">
                              <a:lumMod val="85000"/>
                              <a:lumOff val="15000"/>
                            </a:schemeClr>
                          </a:solidFill>
                        </a:rPr>
                        <a:t>Dominant- Governments (Domestic and International)</a:t>
                      </a:r>
                    </a:p>
                  </a:txBody>
                  <a:tcPr marL="156588" marR="93953" marT="93953" marB="93953">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a:endParaRPr lang="en-US" sz="1100">
                        <a:solidFill>
                          <a:schemeClr val="tx1">
                            <a:lumMod val="85000"/>
                            <a:lumOff val="15000"/>
                          </a:schemeClr>
                        </a:solidFill>
                      </a:endParaRPr>
                    </a:p>
                  </a:txBody>
                  <a:tcPr marL="156588" marR="93953" marT="93953" marB="93953"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a:r>
                        <a:rPr lang="en-US" sz="1100">
                          <a:solidFill>
                            <a:schemeClr val="tx1">
                              <a:lumMod val="85000"/>
                              <a:lumOff val="15000"/>
                            </a:schemeClr>
                          </a:solidFill>
                        </a:rPr>
                        <a:t>X</a:t>
                      </a:r>
                    </a:p>
                  </a:txBody>
                  <a:tcPr marL="156588" marR="93953" marT="93953" marB="93953"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a:r>
                        <a:rPr lang="en-US" sz="1100">
                          <a:solidFill>
                            <a:schemeClr val="tx1">
                              <a:lumMod val="85000"/>
                              <a:lumOff val="15000"/>
                            </a:schemeClr>
                          </a:solidFill>
                        </a:rPr>
                        <a:t>X</a:t>
                      </a:r>
                    </a:p>
                  </a:txBody>
                  <a:tcPr marL="156588" marR="93953" marT="93953" marB="93953"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a:r>
                        <a:rPr lang="en-US" sz="1100">
                          <a:solidFill>
                            <a:schemeClr val="tx1">
                              <a:lumMod val="85000"/>
                              <a:lumOff val="15000"/>
                            </a:schemeClr>
                          </a:solidFill>
                        </a:rPr>
                        <a:t>2</a:t>
                      </a:r>
                    </a:p>
                  </a:txBody>
                  <a:tcPr marL="156588" marR="93953" marT="93953" marB="93953"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486804734"/>
                  </a:ext>
                </a:extLst>
              </a:tr>
              <a:tr h="547016">
                <a:tc>
                  <a:txBody>
                    <a:bodyPr/>
                    <a:lstStyle/>
                    <a:p>
                      <a:r>
                        <a:rPr lang="en-US" sz="1100">
                          <a:solidFill>
                            <a:schemeClr val="tx1">
                              <a:lumMod val="85000"/>
                              <a:lumOff val="15000"/>
                            </a:schemeClr>
                          </a:solidFill>
                        </a:rPr>
                        <a:t>Dangerous – Disgruntled employees, Hackers, Robbers</a:t>
                      </a:r>
                    </a:p>
                  </a:txBody>
                  <a:tcPr marL="156588" marR="93953" marT="93953" marB="93953">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a:r>
                        <a:rPr lang="en-US" sz="1100">
                          <a:solidFill>
                            <a:schemeClr val="tx1">
                              <a:lumMod val="85000"/>
                              <a:lumOff val="15000"/>
                            </a:schemeClr>
                          </a:solidFill>
                        </a:rPr>
                        <a:t>X</a:t>
                      </a:r>
                    </a:p>
                  </a:txBody>
                  <a:tcPr marL="156588" marR="93953" marT="93953" marB="93953"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a:endParaRPr lang="en-US" sz="1100">
                        <a:solidFill>
                          <a:schemeClr val="tx1">
                            <a:lumMod val="85000"/>
                            <a:lumOff val="15000"/>
                          </a:schemeClr>
                        </a:solidFill>
                      </a:endParaRPr>
                    </a:p>
                  </a:txBody>
                  <a:tcPr marL="156588" marR="93953" marT="93953" marB="93953"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a:r>
                        <a:rPr lang="en-US" sz="1100">
                          <a:solidFill>
                            <a:schemeClr val="tx1">
                              <a:lumMod val="85000"/>
                              <a:lumOff val="15000"/>
                            </a:schemeClr>
                          </a:solidFill>
                        </a:rPr>
                        <a:t>X</a:t>
                      </a:r>
                    </a:p>
                  </a:txBody>
                  <a:tcPr marL="156588" marR="93953" marT="93953" marB="93953"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a:r>
                        <a:rPr lang="en-US" sz="1100">
                          <a:solidFill>
                            <a:schemeClr val="tx1">
                              <a:lumMod val="85000"/>
                              <a:lumOff val="15000"/>
                            </a:schemeClr>
                          </a:solidFill>
                        </a:rPr>
                        <a:t>3</a:t>
                      </a:r>
                    </a:p>
                  </a:txBody>
                  <a:tcPr marL="156588" marR="93953" marT="93953" marB="93953"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35575182"/>
                  </a:ext>
                </a:extLst>
              </a:tr>
              <a:tr h="379989">
                <a:tc>
                  <a:txBody>
                    <a:bodyPr/>
                    <a:lstStyle/>
                    <a:p>
                      <a:r>
                        <a:rPr lang="en-US" sz="1100">
                          <a:solidFill>
                            <a:schemeClr val="tx1">
                              <a:lumMod val="85000"/>
                              <a:lumOff val="15000"/>
                            </a:schemeClr>
                          </a:solidFill>
                        </a:rPr>
                        <a:t>Dependent- Customers</a:t>
                      </a:r>
                    </a:p>
                  </a:txBody>
                  <a:tcPr marL="156588" marR="93953" marT="93953" marB="93953">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ctr"/>
                      <a:r>
                        <a:rPr lang="en-US" sz="1100">
                          <a:solidFill>
                            <a:schemeClr val="tx1">
                              <a:lumMod val="85000"/>
                              <a:lumOff val="15000"/>
                            </a:schemeClr>
                          </a:solidFill>
                        </a:rPr>
                        <a:t>X</a:t>
                      </a:r>
                    </a:p>
                  </a:txBody>
                  <a:tcPr marL="156588" marR="93953" marT="93953" marB="93953"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ctr"/>
                      <a:r>
                        <a:rPr lang="en-US" sz="1100">
                          <a:solidFill>
                            <a:schemeClr val="tx1">
                              <a:lumMod val="85000"/>
                              <a:lumOff val="15000"/>
                            </a:schemeClr>
                          </a:solidFill>
                        </a:rPr>
                        <a:t>X</a:t>
                      </a:r>
                    </a:p>
                  </a:txBody>
                  <a:tcPr marL="156588" marR="93953" marT="93953" marB="93953"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ctr"/>
                      <a:endParaRPr lang="en-US" sz="1100">
                        <a:solidFill>
                          <a:schemeClr val="tx1">
                            <a:lumMod val="85000"/>
                            <a:lumOff val="15000"/>
                          </a:schemeClr>
                        </a:solidFill>
                      </a:endParaRPr>
                    </a:p>
                  </a:txBody>
                  <a:tcPr marL="156588" marR="93953" marT="93953" marB="93953"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ctr"/>
                      <a:r>
                        <a:rPr lang="en-US" sz="1100">
                          <a:solidFill>
                            <a:schemeClr val="tx1">
                              <a:lumMod val="85000"/>
                              <a:lumOff val="15000"/>
                            </a:schemeClr>
                          </a:solidFill>
                        </a:rPr>
                        <a:t>3</a:t>
                      </a:r>
                    </a:p>
                  </a:txBody>
                  <a:tcPr marL="156588" marR="93953" marT="93953" marB="93953" anchor="ctr">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1053859822"/>
                  </a:ext>
                </a:extLst>
              </a:tr>
            </a:tbl>
          </a:graphicData>
        </a:graphic>
      </p:graphicFrame>
    </p:spTree>
    <p:extLst>
      <p:ext uri="{BB962C8B-B14F-4D97-AF65-F5344CB8AC3E}">
        <p14:creationId xmlns:p14="http://schemas.microsoft.com/office/powerpoint/2010/main" val="22244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A380C-CDC2-4787-A0BC-8CEB497C6BF0}"/>
              </a:ext>
            </a:extLst>
          </p:cNvPr>
          <p:cNvSpPr>
            <a:spLocks noGrp="1"/>
          </p:cNvSpPr>
          <p:nvPr>
            <p:ph type="title"/>
          </p:nvPr>
        </p:nvSpPr>
        <p:spPr/>
        <p:txBody>
          <a:bodyPr/>
          <a:lstStyle/>
          <a:p>
            <a:r>
              <a:rPr lang="en-US"/>
              <a:t>Stakeholder Analysis (cont.)</a:t>
            </a:r>
          </a:p>
        </p:txBody>
      </p:sp>
      <p:sp>
        <p:nvSpPr>
          <p:cNvPr id="3" name="Content Placeholder 2">
            <a:extLst>
              <a:ext uri="{FF2B5EF4-FFF2-40B4-BE49-F238E27FC236}">
                <a16:creationId xmlns:a16="http://schemas.microsoft.com/office/drawing/2014/main" id="{A5316D9E-9A1A-44E9-A06F-5C71B937458A}"/>
              </a:ext>
            </a:extLst>
          </p:cNvPr>
          <p:cNvSpPr>
            <a:spLocks noGrp="1"/>
          </p:cNvSpPr>
          <p:nvPr>
            <p:ph idx="1"/>
          </p:nvPr>
        </p:nvSpPr>
        <p:spPr/>
        <p:txBody>
          <a:bodyPr vert="horz" lIns="91440" tIns="45720" rIns="91440" bIns="45720" rtlCol="0" anchor="t">
            <a:normAutofit/>
          </a:bodyPr>
          <a:lstStyle/>
          <a:p>
            <a:r>
              <a:rPr lang="en-US"/>
              <a:t>Understanding the stakeholders and their level of importance, we can see who will be affected most by security risks and incidents</a:t>
            </a:r>
          </a:p>
          <a:p>
            <a:endParaRPr lang="en-US"/>
          </a:p>
          <a:p>
            <a:r>
              <a:rPr lang="en-US"/>
              <a:t>Allows us to better assess which risks will have the greatest impact on the business functions of UPS</a:t>
            </a:r>
          </a:p>
          <a:p>
            <a:endParaRPr lang="en-US"/>
          </a:p>
          <a:p>
            <a:r>
              <a:rPr lang="en-US"/>
              <a:t>For example, mitigation of loss of tracking information will improve business performance and customer satisfaction</a:t>
            </a:r>
          </a:p>
        </p:txBody>
      </p:sp>
    </p:spTree>
    <p:extLst>
      <p:ext uri="{BB962C8B-B14F-4D97-AF65-F5344CB8AC3E}">
        <p14:creationId xmlns:p14="http://schemas.microsoft.com/office/powerpoint/2010/main" val="750734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9C37-3FFA-40BC-94A6-E032BFB650E4}"/>
              </a:ext>
            </a:extLst>
          </p:cNvPr>
          <p:cNvSpPr>
            <a:spLocks noGrp="1"/>
          </p:cNvSpPr>
          <p:nvPr>
            <p:ph type="title"/>
          </p:nvPr>
        </p:nvSpPr>
        <p:spPr/>
        <p:txBody>
          <a:bodyPr/>
          <a:lstStyle/>
          <a:p>
            <a:r>
              <a:rPr lang="en-US"/>
              <a:t>Project Scope Statement</a:t>
            </a:r>
          </a:p>
        </p:txBody>
      </p:sp>
      <p:sp>
        <p:nvSpPr>
          <p:cNvPr id="3" name="Content Placeholder 2">
            <a:extLst>
              <a:ext uri="{FF2B5EF4-FFF2-40B4-BE49-F238E27FC236}">
                <a16:creationId xmlns:a16="http://schemas.microsoft.com/office/drawing/2014/main" id="{D1C1460C-5584-4554-9FB2-B071AAC5EC2F}"/>
              </a:ext>
            </a:extLst>
          </p:cNvPr>
          <p:cNvSpPr>
            <a:spLocks noGrp="1"/>
          </p:cNvSpPr>
          <p:nvPr>
            <p:ph idx="1"/>
          </p:nvPr>
        </p:nvSpPr>
        <p:spPr/>
        <p:txBody>
          <a:bodyPr vert="horz" lIns="91440" tIns="45720" rIns="91440" bIns="45720" rtlCol="0" anchor="t">
            <a:normAutofit/>
          </a:bodyPr>
          <a:lstStyle/>
          <a:p>
            <a:endParaRPr lang="en-US"/>
          </a:p>
          <a:p>
            <a:r>
              <a:rPr lang="en-US"/>
              <a:t>For this project, we will be focusing on the business aspects of information security, shipping and delivery, and fleet maintenance. The reasoning behind this is that we are focusing on the importance and efficiency of UPS's ability to deliver packages safely and efficiently to their respective customers. Without these three business functions, UPS main form of economic stability would faulter and potentially lead them to go under.</a:t>
            </a:r>
          </a:p>
        </p:txBody>
      </p:sp>
    </p:spTree>
    <p:extLst>
      <p:ext uri="{BB962C8B-B14F-4D97-AF65-F5344CB8AC3E}">
        <p14:creationId xmlns:p14="http://schemas.microsoft.com/office/powerpoint/2010/main" val="331606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6FC01-E653-44F1-B8F9-0DC3AA30EA00}"/>
              </a:ext>
            </a:extLst>
          </p:cNvPr>
          <p:cNvSpPr>
            <a:spLocks noGrp="1"/>
          </p:cNvSpPr>
          <p:nvPr>
            <p:ph type="title"/>
          </p:nvPr>
        </p:nvSpPr>
        <p:spPr>
          <a:xfrm>
            <a:off x="2895600" y="764373"/>
            <a:ext cx="8610600" cy="1293028"/>
          </a:xfrm>
        </p:spPr>
        <p:txBody>
          <a:bodyPr>
            <a:normAutofit/>
          </a:bodyPr>
          <a:lstStyle/>
          <a:p>
            <a:r>
              <a:rPr lang="en-US"/>
              <a:t>Assets</a:t>
            </a:r>
          </a:p>
        </p:txBody>
      </p:sp>
      <p:graphicFrame>
        <p:nvGraphicFramePr>
          <p:cNvPr id="4" name="Table 4">
            <a:extLst>
              <a:ext uri="{FF2B5EF4-FFF2-40B4-BE49-F238E27FC236}">
                <a16:creationId xmlns:a16="http://schemas.microsoft.com/office/drawing/2014/main" id="{277A6E93-73F9-43D9-8F49-F3A3A4634740}"/>
              </a:ext>
            </a:extLst>
          </p:cNvPr>
          <p:cNvGraphicFramePr>
            <a:graphicFrameLocks noGrp="1"/>
          </p:cNvGraphicFramePr>
          <p:nvPr>
            <p:ph idx="1"/>
            <p:extLst>
              <p:ext uri="{D42A27DB-BD31-4B8C-83A1-F6EECF244321}">
                <p14:modId xmlns:p14="http://schemas.microsoft.com/office/powerpoint/2010/main" val="618196903"/>
              </p:ext>
            </p:extLst>
          </p:nvPr>
        </p:nvGraphicFramePr>
        <p:xfrm>
          <a:off x="1475093" y="2441051"/>
          <a:ext cx="9241814" cy="3530067"/>
        </p:xfrm>
        <a:graphic>
          <a:graphicData uri="http://schemas.openxmlformats.org/drawingml/2006/table">
            <a:tbl>
              <a:tblPr firstRow="1" bandRow="1">
                <a:noFill/>
                <a:tableStyleId>{5C22544A-7EE6-4342-B048-85BDC9FD1C3A}</a:tableStyleId>
              </a:tblPr>
              <a:tblGrid>
                <a:gridCol w="1657251">
                  <a:extLst>
                    <a:ext uri="{9D8B030D-6E8A-4147-A177-3AD203B41FA5}">
                      <a16:colId xmlns:a16="http://schemas.microsoft.com/office/drawing/2014/main" val="1375855653"/>
                    </a:ext>
                  </a:extLst>
                </a:gridCol>
                <a:gridCol w="7584563">
                  <a:extLst>
                    <a:ext uri="{9D8B030D-6E8A-4147-A177-3AD203B41FA5}">
                      <a16:colId xmlns:a16="http://schemas.microsoft.com/office/drawing/2014/main" val="1993207947"/>
                    </a:ext>
                  </a:extLst>
                </a:gridCol>
              </a:tblGrid>
              <a:tr h="581169">
                <a:tc gridSpan="2">
                  <a:txBody>
                    <a:bodyPr/>
                    <a:lstStyle/>
                    <a:p>
                      <a:pPr lvl="1" algn="ctr"/>
                      <a:r>
                        <a:rPr lang="en-US" sz="2100" b="1">
                          <a:solidFill>
                            <a:schemeClr val="tx1">
                              <a:lumMod val="75000"/>
                              <a:lumOff val="25000"/>
                            </a:schemeClr>
                          </a:solidFill>
                        </a:rPr>
                        <a:t>Information Security</a:t>
                      </a:r>
                    </a:p>
                  </a:txBody>
                  <a:tcPr marL="215248" marR="161436" marT="107624" marB="10762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hMerge="1">
                  <a:txBody>
                    <a:bodyPr/>
                    <a:lstStyle/>
                    <a:p>
                      <a:endParaRPr lang="en-US"/>
                    </a:p>
                  </a:txBody>
                  <a:tcPr/>
                </a:tc>
                <a:extLst>
                  <a:ext uri="{0D108BD9-81ED-4DB2-BD59-A6C34878D82A}">
                    <a16:rowId xmlns:a16="http://schemas.microsoft.com/office/drawing/2014/main" val="3961771369"/>
                  </a:ext>
                </a:extLst>
              </a:tr>
              <a:tr h="491483">
                <a:tc>
                  <a:txBody>
                    <a:bodyPr/>
                    <a:lstStyle/>
                    <a:p>
                      <a:r>
                        <a:rPr lang="en-US" sz="1500">
                          <a:solidFill>
                            <a:schemeClr val="tx1">
                              <a:lumMod val="75000"/>
                              <a:lumOff val="25000"/>
                            </a:schemeClr>
                          </a:solidFill>
                        </a:rPr>
                        <a:t>Data</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500">
                          <a:solidFill>
                            <a:schemeClr val="tx1">
                              <a:lumMod val="75000"/>
                              <a:lumOff val="25000"/>
                            </a:schemeClr>
                          </a:solidFill>
                        </a:rPr>
                        <a:t>Customer records, Shipment information</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809125115"/>
                  </a:ext>
                </a:extLst>
              </a:tr>
              <a:tr h="491483">
                <a:tc>
                  <a:txBody>
                    <a:bodyPr/>
                    <a:lstStyle/>
                    <a:p>
                      <a:r>
                        <a:rPr lang="en-US" sz="1500">
                          <a:solidFill>
                            <a:schemeClr val="tx1">
                              <a:lumMod val="75000"/>
                              <a:lumOff val="25000"/>
                            </a:schemeClr>
                          </a:solidFill>
                        </a:rPr>
                        <a:t>Software</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500">
                          <a:solidFill>
                            <a:schemeClr val="tx1">
                              <a:lumMod val="75000"/>
                              <a:lumOff val="25000"/>
                            </a:schemeClr>
                          </a:solidFill>
                        </a:rPr>
                        <a:t>Databases, tracking systems</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45584399"/>
                  </a:ext>
                </a:extLst>
              </a:tr>
              <a:tr h="491483">
                <a:tc>
                  <a:txBody>
                    <a:bodyPr/>
                    <a:lstStyle/>
                    <a:p>
                      <a:r>
                        <a:rPr lang="en-US" sz="1500">
                          <a:solidFill>
                            <a:schemeClr val="tx1">
                              <a:lumMod val="75000"/>
                              <a:lumOff val="25000"/>
                            </a:schemeClr>
                          </a:solidFill>
                        </a:rPr>
                        <a:t>Hardware</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500">
                          <a:solidFill>
                            <a:schemeClr val="tx1">
                              <a:lumMod val="75000"/>
                              <a:lumOff val="25000"/>
                            </a:schemeClr>
                          </a:solidFill>
                        </a:rPr>
                        <a:t>Computers/Laptops/Tablets, Servers, Routers</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220276774"/>
                  </a:ext>
                </a:extLst>
              </a:tr>
              <a:tr h="491483">
                <a:tc>
                  <a:txBody>
                    <a:bodyPr/>
                    <a:lstStyle/>
                    <a:p>
                      <a:r>
                        <a:rPr lang="en-US" sz="1500">
                          <a:solidFill>
                            <a:schemeClr val="tx1">
                              <a:lumMod val="75000"/>
                              <a:lumOff val="25000"/>
                            </a:schemeClr>
                          </a:solidFill>
                        </a:rPr>
                        <a:t>Employees</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500">
                          <a:solidFill>
                            <a:schemeClr val="tx1">
                              <a:lumMod val="75000"/>
                              <a:lumOff val="25000"/>
                            </a:schemeClr>
                          </a:solidFill>
                        </a:rPr>
                        <a:t>Information Security Personnel</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509805564"/>
                  </a:ext>
                </a:extLst>
              </a:tr>
              <a:tr h="491483">
                <a:tc>
                  <a:txBody>
                    <a:bodyPr/>
                    <a:lstStyle/>
                    <a:p>
                      <a:r>
                        <a:rPr lang="en-US" sz="1500">
                          <a:solidFill>
                            <a:schemeClr val="tx1">
                              <a:lumMod val="75000"/>
                              <a:lumOff val="25000"/>
                            </a:schemeClr>
                          </a:solidFill>
                        </a:rPr>
                        <a:t>Machinery</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500">
                          <a:solidFill>
                            <a:schemeClr val="tx1">
                              <a:lumMod val="75000"/>
                              <a:lumOff val="25000"/>
                            </a:schemeClr>
                          </a:solidFill>
                        </a:rPr>
                        <a:t>See hardware above</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974757900"/>
                  </a:ext>
                </a:extLst>
              </a:tr>
              <a:tr h="491483">
                <a:tc>
                  <a:txBody>
                    <a:bodyPr/>
                    <a:lstStyle/>
                    <a:p>
                      <a:pPr lvl="0"/>
                      <a:r>
                        <a:rPr lang="en-US" sz="1500">
                          <a:solidFill>
                            <a:schemeClr val="tx1">
                              <a:lumMod val="75000"/>
                              <a:lumOff val="25000"/>
                            </a:schemeClr>
                          </a:solidFill>
                        </a:rPr>
                        <a:t>Facilities</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500">
                          <a:solidFill>
                            <a:schemeClr val="tx1">
                              <a:lumMod val="75000"/>
                              <a:lumOff val="25000"/>
                            </a:schemeClr>
                          </a:solidFill>
                        </a:rPr>
                        <a:t>Data centers, Warehouses, Retail stores</a:t>
                      </a:r>
                    </a:p>
                  </a:txBody>
                  <a:tcPr marL="215248" marR="161436" marT="107624" marB="10762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354038673"/>
                  </a:ext>
                </a:extLst>
              </a:tr>
            </a:tbl>
          </a:graphicData>
        </a:graphic>
      </p:graphicFrame>
    </p:spTree>
    <p:extLst>
      <p:ext uri="{BB962C8B-B14F-4D97-AF65-F5344CB8AC3E}">
        <p14:creationId xmlns:p14="http://schemas.microsoft.com/office/powerpoint/2010/main" val="51474144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2E5369E1ECDF148B9F6C93D337C9E35" ma:contentTypeVersion="4" ma:contentTypeDescription="Create a new document." ma:contentTypeScope="" ma:versionID="36b9d2fdee9617fc50ae8ce3a9da3135">
  <xsd:schema xmlns:xsd="http://www.w3.org/2001/XMLSchema" xmlns:xs="http://www.w3.org/2001/XMLSchema" xmlns:p="http://schemas.microsoft.com/office/2006/metadata/properties" xmlns:ns2="2a389cb6-d84d-444e-95d6-34689d609018" targetNamespace="http://schemas.microsoft.com/office/2006/metadata/properties" ma:root="true" ma:fieldsID="93a642151b11275b9f37aa05f580fb65" ns2:_="">
    <xsd:import namespace="2a389cb6-d84d-444e-95d6-34689d60901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389cb6-d84d-444e-95d6-34689d6090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15BCDD-1B1F-48E5-823C-875AD4DA5714}">
  <ds:schemaRefs>
    <ds:schemaRef ds:uri="http://schemas.microsoft.com/sharepoint/v3/contenttype/forms"/>
  </ds:schemaRefs>
</ds:datastoreItem>
</file>

<file path=customXml/itemProps2.xml><?xml version="1.0" encoding="utf-8"?>
<ds:datastoreItem xmlns:ds="http://schemas.openxmlformats.org/officeDocument/2006/customXml" ds:itemID="{94183A25-D716-4665-9769-7C9B2016A3C1}">
  <ds:schemaRefs>
    <ds:schemaRef ds:uri="2a389cb6-d84d-444e-95d6-34689d60901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7DD671E-7435-4438-95E0-9E7FB048D83A}">
  <ds:schemaRefs>
    <ds:schemaRef ds:uri="2a389cb6-d84d-444e-95d6-34689d60901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TC104033937[[fn=Vapor Trail]]</Template>
  <TotalTime>0</TotalTime>
  <Words>1341</Words>
  <Application>Microsoft Office PowerPoint</Application>
  <PresentationFormat>Widescreen</PresentationFormat>
  <Paragraphs>224</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Symbol</vt:lpstr>
      <vt:lpstr>Vapor Trail</vt:lpstr>
      <vt:lpstr>Risk Analysis of UPS </vt:lpstr>
      <vt:lpstr>Overview of UPS</vt:lpstr>
      <vt:lpstr>Background Information</vt:lpstr>
      <vt:lpstr>Mission of UPS</vt:lpstr>
      <vt:lpstr>Essential Business Functions</vt:lpstr>
      <vt:lpstr>Stakeholder Analysis</vt:lpstr>
      <vt:lpstr>Stakeholder Analysis (cont.)</vt:lpstr>
      <vt:lpstr>Project Scope Statement</vt:lpstr>
      <vt:lpstr>Assets</vt:lpstr>
      <vt:lpstr>Assets (cont.)</vt:lpstr>
      <vt:lpstr>Assets (cont.)</vt:lpstr>
      <vt:lpstr>Potential Security Incidents/Accidents</vt:lpstr>
      <vt:lpstr>Potential Security Incidents/Accidents (cont.)</vt:lpstr>
      <vt:lpstr>Potential Security Incidents/Accidents (cont.)</vt:lpstr>
      <vt:lpstr>Bow-Tie Model: Information Security</vt:lpstr>
      <vt:lpstr>Bow-tie Model: Shipping &amp; Delivery </vt:lpstr>
      <vt:lpstr>Bowtie-model: Fleet Maintenance</vt:lpstr>
      <vt:lpstr>Risk Influencing factors</vt:lpstr>
      <vt:lpstr>Risk Influencing Factors (cont.)</vt:lpstr>
      <vt:lpstr>Accident Scenario</vt:lpstr>
      <vt:lpstr>Causal and Frequency Analysis</vt:lpstr>
      <vt:lpstr>Barrier Analysis</vt:lpstr>
      <vt:lpstr>Safety Barrier Diagram</vt:lpstr>
      <vt:lpstr>Event Tree: Before Control</vt:lpstr>
      <vt:lpstr>Personal safety issues</vt:lpstr>
      <vt:lpstr>Event tree: After Control</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Nick Coombes</cp:lastModifiedBy>
  <cp:revision>2</cp:revision>
  <dcterms:created xsi:type="dcterms:W3CDTF">2020-12-07T15:47:47Z</dcterms:created>
  <dcterms:modified xsi:type="dcterms:W3CDTF">2020-12-10T18:36:55Z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0x01010052E5369E1ECDF148B9F6C93D337C9E35</vt:lpwstr>
  </property>
</Properties>
</file>