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4A71-BE71-4462-9816-BE7942AD2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CB9B3-9404-4F30-AEFC-570DF70CC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7BF04-EED7-4C13-9333-2D90ED5E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5E09-C2ED-4F8E-B094-634A31B6431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8385C-5310-4908-A692-8F59F064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5BB0C-684E-458D-A439-F38D4188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59E0-A335-454C-A21E-FD357E83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FA0F-7F8F-4E5F-B5F2-C58E5743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DD0CC-F9E7-4373-8FA0-38A6E4AD0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7F55E-480F-40C7-BF0E-0852B154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5E09-C2ED-4F8E-B094-634A31B6431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31520-7275-4CA7-B2A4-F7A71EBC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15D9-6BAB-4599-B67E-FDAFC007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59E0-A335-454C-A21E-FD357E83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5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DBAA8-FB64-4DC3-9C24-E00EFA945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554F3-6496-40C7-8854-C348189F7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2A68A-2910-4B6E-8A54-7D534001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5E09-C2ED-4F8E-B094-634A31B6431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C946-41E8-40AA-8B21-E1C178C2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76B92-9C67-4F1F-AC33-24E02CBB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59E0-A335-454C-A21E-FD357E83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3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DC23-1A80-47F7-9164-79EA8C49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25C9-2CDE-4CE5-AD9E-3A76EC16D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4531-1C8B-4AEA-9569-56AF1179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5E09-C2ED-4F8E-B094-634A31B6431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F3D29-FB60-4727-8884-F32F4528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CE133-5A2D-4270-B55A-B6662F3F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59E0-A335-454C-A21E-FD357E83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0E8A-110F-45BF-99F5-00732AFC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97769-E73F-482E-A297-55F142D4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7450B-5FBF-4D0B-8D6E-BF032A9A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5E09-C2ED-4F8E-B094-634A31B6431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0421C-342D-4C35-8690-10C9A23D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C689-CB0C-495B-8FE0-123A9959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59E0-A335-454C-A21E-FD357E83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3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2B09-B615-44B6-855C-230C0A42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EB89-0345-45BF-B390-864997EDC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CCB4A-1E91-413F-9797-DABAD80D9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F9D6B-5D04-4C13-8A71-87CD2D28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5E09-C2ED-4F8E-B094-634A31B6431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D30E7-0F72-455D-8F64-D0E8D624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A15D2-7BBF-401A-9DB2-1543ABE2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59E0-A335-454C-A21E-FD357E83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8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3472-550F-4D87-8CF6-0357B36D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FAA81-EC0E-401F-AF21-EC6C4E542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E2BEF-2F80-427F-AC3D-BAD24148B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371EE-2C27-485D-BFE7-7D92F8401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6B009-1B81-4E7A-855A-B5D06F61B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96086-2059-4CFF-BC57-B58F4BBC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5E09-C2ED-4F8E-B094-634A31B6431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0EEEE-FDF8-496D-AC3A-F43FCBE2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44A62-DE41-4282-A2FC-FFD1CB04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59E0-A335-454C-A21E-FD357E83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2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68F6-70F0-4B1B-ADDB-C457F520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26CB2-743B-405B-A3C0-E6AC311C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5E09-C2ED-4F8E-B094-634A31B6431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B9C27-B428-495C-A7F0-9622BD30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64DC1-D84D-4644-A4D9-B1612865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59E0-A335-454C-A21E-FD357E83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3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3E8A4-2B8E-4AB3-9328-72A5F503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5E09-C2ED-4F8E-B094-634A31B6431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A3E10-6248-42ED-B7A7-FCD025F3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E1309-3B9E-469F-8AC1-1719E4A3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59E0-A335-454C-A21E-FD357E83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B6F4-0500-4C93-A45C-DC449935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17FE-3436-49E7-B5E2-6100E2EEE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7FC3E-D842-4511-8D0A-11D006623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081E8-14BC-4019-B882-6B02FC39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5E09-C2ED-4F8E-B094-634A31B6431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09D73-0C30-443E-BF9B-078897AF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E2AE0-CA5C-4A9F-8B34-92FA1484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59E0-A335-454C-A21E-FD357E83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EA2E-38C2-42EE-A2EE-A719862E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1A3D3-642A-4496-8CF0-E0C6C6C17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EF8CD-C309-49E0-BD5A-7C6776F3C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5C520-71E4-4126-9DF5-04DC1C73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5E09-C2ED-4F8E-B094-634A31B6431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93F92-6049-44C9-9109-07CAB898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59703-45B4-4FA2-A888-2FA1E7EC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59E0-A335-454C-A21E-FD357E83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7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81556-57B5-4B18-AD65-231C8CA3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9BB39-0D7F-4677-BED4-9AA418547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FBE8F-6BA2-45FD-BD3E-F5E5D99E9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25E09-C2ED-4F8E-B094-634A31B6431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1C940-5BC6-4C08-85B4-3D503E04E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771E-E8AE-433A-A449-067CC3D0D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559E0-A335-454C-A21E-FD357E83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7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5D47BE-9E0A-479B-BBD7-745738B12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206" y="620722"/>
            <a:ext cx="8012794" cy="590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3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 DeGrange</dc:creator>
  <cp:lastModifiedBy>Walt DeGrange</cp:lastModifiedBy>
  <cp:revision>3</cp:revision>
  <dcterms:created xsi:type="dcterms:W3CDTF">2018-03-04T18:02:50Z</dcterms:created>
  <dcterms:modified xsi:type="dcterms:W3CDTF">2018-03-04T19:28:25Z</dcterms:modified>
</cp:coreProperties>
</file>