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B75B-7B5D-4E17-B28A-35E8DD624C5F}" type="datetimeFigureOut">
              <a:rPr lang="es-PE" smtClean="0"/>
              <a:t>12/06/2016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4E1E-259A-4B90-ABD8-22569158435A}" type="slidenum">
              <a:rPr lang="es-PE" smtClean="0"/>
              <a:t>‹Nº›</a:t>
            </a:fld>
            <a:endParaRPr lang="es-P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B75B-7B5D-4E17-B28A-35E8DD624C5F}" type="datetimeFigureOut">
              <a:rPr lang="es-PE" smtClean="0"/>
              <a:t>12/06/2016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4E1E-259A-4B90-ABD8-2256915843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B75B-7B5D-4E17-B28A-35E8DD624C5F}" type="datetimeFigureOut">
              <a:rPr lang="es-PE" smtClean="0"/>
              <a:t>12/06/2016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4E1E-259A-4B90-ABD8-2256915843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B75B-7B5D-4E17-B28A-35E8DD624C5F}" type="datetimeFigureOut">
              <a:rPr lang="es-PE" smtClean="0"/>
              <a:t>12/06/2016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4E1E-259A-4B90-ABD8-2256915843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B75B-7B5D-4E17-B28A-35E8DD624C5F}" type="datetimeFigureOut">
              <a:rPr lang="es-PE" smtClean="0"/>
              <a:t>12/06/2016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4E1E-259A-4B90-ABD8-22569158435A}" type="slidenum">
              <a:rPr lang="es-PE" smtClean="0"/>
              <a:t>‹Nº›</a:t>
            </a:fld>
            <a:endParaRPr lang="es-P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B75B-7B5D-4E17-B28A-35E8DD624C5F}" type="datetimeFigureOut">
              <a:rPr lang="es-PE" smtClean="0"/>
              <a:t>12/06/2016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4E1E-259A-4B90-ABD8-2256915843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B75B-7B5D-4E17-B28A-35E8DD624C5F}" type="datetimeFigureOut">
              <a:rPr lang="es-PE" smtClean="0"/>
              <a:t>12/06/2016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4E1E-259A-4B90-ABD8-22569158435A}" type="slidenum">
              <a:rPr lang="es-PE" smtClean="0"/>
              <a:t>‹Nº›</a:t>
            </a:fld>
            <a:endParaRPr lang="es-P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B75B-7B5D-4E17-B28A-35E8DD624C5F}" type="datetimeFigureOut">
              <a:rPr lang="es-PE" smtClean="0"/>
              <a:t>12/06/2016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4E1E-259A-4B90-ABD8-2256915843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B75B-7B5D-4E17-B28A-35E8DD624C5F}" type="datetimeFigureOut">
              <a:rPr lang="es-PE" smtClean="0"/>
              <a:t>12/06/2016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4E1E-259A-4B90-ABD8-2256915843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B75B-7B5D-4E17-B28A-35E8DD624C5F}" type="datetimeFigureOut">
              <a:rPr lang="es-PE" smtClean="0"/>
              <a:t>12/06/2016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4E1E-259A-4B90-ABD8-22569158435A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B75B-7B5D-4E17-B28A-35E8DD624C5F}" type="datetimeFigureOut">
              <a:rPr lang="es-PE" smtClean="0"/>
              <a:t>12/06/2016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4E1E-259A-4B90-ABD8-2256915843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F6CB75B-7B5D-4E17-B28A-35E8DD624C5F}" type="datetimeFigureOut">
              <a:rPr lang="es-PE" smtClean="0"/>
              <a:t>12/06/2016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B6E4E1E-259A-4B90-ABD8-22569158435A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Estructuras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0500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¿Qué es una estructura?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 smtClean="0"/>
              <a:t>Es una colección de uno a más tipos de elementos denominados </a:t>
            </a:r>
            <a:r>
              <a:rPr lang="es-PE" dirty="0" smtClean="0"/>
              <a:t>campos, </a:t>
            </a:r>
            <a:r>
              <a:rPr lang="es-PE" dirty="0" smtClean="0"/>
              <a:t>cada uno de los cuales puede ser un tipo de dato diferente.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5915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51520" y="555526"/>
            <a:ext cx="878497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Supongamos que se desea almacenar los datos de una colección de discos compactos (CD) de música. Estos datos pueden ser: </a:t>
            </a:r>
          </a:p>
          <a:p>
            <a:endParaRPr lang="es-PE" sz="1500" dirty="0"/>
          </a:p>
          <a:p>
            <a:endParaRPr lang="es-PE" sz="1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PE" sz="1500" dirty="0" smtClean="0"/>
              <a:t>Título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500" dirty="0" smtClean="0"/>
              <a:t>Artista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500" dirty="0" smtClean="0"/>
              <a:t>Número de Canciones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500" dirty="0" smtClean="0"/>
              <a:t>Precio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500" dirty="0" smtClean="0"/>
              <a:t>Fecha de Compra</a:t>
            </a:r>
            <a:endParaRPr lang="es-PE" sz="1500" dirty="0"/>
          </a:p>
        </p:txBody>
      </p:sp>
      <p:pic>
        <p:nvPicPr>
          <p:cNvPr id="1027" name="Picture 3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31790"/>
            <a:ext cx="37909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945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Declaración de una Estructura</a:t>
            </a:r>
            <a:endParaRPr lang="es-PE" dirty="0"/>
          </a:p>
        </p:txBody>
      </p:sp>
      <p:sp>
        <p:nvSpPr>
          <p:cNvPr id="4" name="3 CuadroTexto"/>
          <p:cNvSpPr txBox="1"/>
          <p:nvPr/>
        </p:nvSpPr>
        <p:spPr>
          <a:xfrm>
            <a:off x="539552" y="1203598"/>
            <a:ext cx="388843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err="1"/>
              <a:t>s</a:t>
            </a:r>
            <a:r>
              <a:rPr lang="es-PE" sz="1500" dirty="0" err="1" smtClean="0"/>
              <a:t>truct</a:t>
            </a:r>
            <a:r>
              <a:rPr lang="es-PE" sz="1500" dirty="0" smtClean="0"/>
              <a:t>  &lt;</a:t>
            </a:r>
            <a:r>
              <a:rPr lang="es-PE" sz="1500" dirty="0" err="1" smtClean="0"/>
              <a:t>nombreDeLaEstructura</a:t>
            </a:r>
            <a:r>
              <a:rPr lang="es-PE" sz="1500" dirty="0" smtClean="0"/>
              <a:t>&gt; {</a:t>
            </a:r>
          </a:p>
          <a:p>
            <a:r>
              <a:rPr lang="es-PE" sz="1500" dirty="0"/>
              <a:t> </a:t>
            </a:r>
            <a:r>
              <a:rPr lang="es-PE" sz="1500" dirty="0" smtClean="0"/>
              <a:t>   &lt;</a:t>
            </a:r>
            <a:r>
              <a:rPr lang="es-PE" sz="1500" dirty="0" err="1" smtClean="0"/>
              <a:t>tipoDeDato</a:t>
            </a:r>
            <a:r>
              <a:rPr lang="es-PE" sz="1500" dirty="0" smtClean="0"/>
              <a:t>&gt;     &lt;</a:t>
            </a:r>
            <a:r>
              <a:rPr lang="es-PE" sz="1500" dirty="0" err="1" smtClean="0"/>
              <a:t>nombreDeCampo</a:t>
            </a:r>
            <a:r>
              <a:rPr lang="es-PE" sz="1500" dirty="0" smtClean="0"/>
              <a:t>&gt;</a:t>
            </a:r>
            <a:endParaRPr lang="es-PE" sz="1500" dirty="0" smtClean="0"/>
          </a:p>
          <a:p>
            <a:r>
              <a:rPr lang="es-PE" sz="1500" dirty="0"/>
              <a:t> </a:t>
            </a:r>
            <a:r>
              <a:rPr lang="es-PE" sz="1500" dirty="0" smtClean="0"/>
              <a:t>   &lt;</a:t>
            </a:r>
            <a:r>
              <a:rPr lang="es-PE" sz="1500" dirty="0" err="1" smtClean="0"/>
              <a:t>tipoDeDato</a:t>
            </a:r>
            <a:r>
              <a:rPr lang="es-PE" sz="1500" dirty="0" smtClean="0"/>
              <a:t>&gt;     &lt;</a:t>
            </a:r>
            <a:r>
              <a:rPr lang="es-PE" sz="1500" dirty="0" err="1" smtClean="0"/>
              <a:t>nombreDeCampo</a:t>
            </a:r>
            <a:r>
              <a:rPr lang="es-PE" sz="1500" dirty="0" smtClean="0"/>
              <a:t>&gt;</a:t>
            </a:r>
            <a:endParaRPr lang="es-PE" sz="1500" dirty="0" smtClean="0"/>
          </a:p>
          <a:p>
            <a:r>
              <a:rPr lang="es-PE" sz="1500" dirty="0" smtClean="0"/>
              <a:t>    &lt;</a:t>
            </a:r>
            <a:r>
              <a:rPr lang="es-PE" sz="1500" dirty="0" err="1" smtClean="0"/>
              <a:t>tipoDeDato</a:t>
            </a:r>
            <a:r>
              <a:rPr lang="es-PE" sz="1500" dirty="0" smtClean="0"/>
              <a:t>&gt;     &lt;</a:t>
            </a:r>
            <a:r>
              <a:rPr lang="es-PE" sz="1500" dirty="0" err="1" smtClean="0"/>
              <a:t>nombreDeCampo</a:t>
            </a:r>
            <a:r>
              <a:rPr lang="es-PE" sz="1500" dirty="0" smtClean="0"/>
              <a:t>&gt;</a:t>
            </a:r>
            <a:endParaRPr lang="es-PE" sz="1500" dirty="0" smtClean="0"/>
          </a:p>
          <a:p>
            <a:r>
              <a:rPr lang="es-PE" sz="1500" dirty="0" smtClean="0"/>
              <a:t>    …</a:t>
            </a:r>
          </a:p>
          <a:p>
            <a:r>
              <a:rPr lang="es-PE" sz="1500" dirty="0"/>
              <a:t> </a:t>
            </a:r>
            <a:r>
              <a:rPr lang="es-PE" sz="1500" dirty="0" smtClean="0"/>
              <a:t>   &lt;</a:t>
            </a:r>
            <a:r>
              <a:rPr lang="es-PE" sz="1500" dirty="0" err="1" smtClean="0"/>
              <a:t>tipoDeDato</a:t>
            </a:r>
            <a:r>
              <a:rPr lang="es-PE" sz="1500" dirty="0" smtClean="0"/>
              <a:t>&gt;     &lt;</a:t>
            </a:r>
            <a:r>
              <a:rPr lang="es-PE" sz="1500" smtClean="0"/>
              <a:t>nombreDeCampo&gt;</a:t>
            </a:r>
            <a:endParaRPr lang="es-PE" sz="1500" dirty="0" smtClean="0"/>
          </a:p>
          <a:p>
            <a:r>
              <a:rPr lang="es-PE" sz="1500" dirty="0" smtClean="0"/>
              <a:t>};</a:t>
            </a:r>
            <a:endParaRPr lang="es-PE" sz="1500" dirty="0"/>
          </a:p>
        </p:txBody>
      </p:sp>
      <p:pic>
        <p:nvPicPr>
          <p:cNvPr id="2050" name="Picture 2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03798"/>
            <a:ext cx="37909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2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Declarando variables </a:t>
            </a:r>
            <a:r>
              <a:rPr lang="es-PE" dirty="0" err="1" smtClean="0"/>
              <a:t>struct</a:t>
            </a:r>
            <a:r>
              <a:rPr lang="es-PE" dirty="0" smtClean="0"/>
              <a:t>:</a:t>
            </a:r>
            <a:endParaRPr lang="es-PE" dirty="0"/>
          </a:p>
        </p:txBody>
      </p:sp>
      <p:pic>
        <p:nvPicPr>
          <p:cNvPr id="3074" name="Picture 2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315616"/>
            <a:ext cx="3326084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lejandro\Desktop\captur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7614"/>
            <a:ext cx="3960440" cy="244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578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45</TotalTime>
  <Words>110</Words>
  <Application>Microsoft Office PowerPoint</Application>
  <PresentationFormat>Presentación en pantalla (16:9)</PresentationFormat>
  <Paragraphs>20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Claridad</vt:lpstr>
      <vt:lpstr>Estructuras</vt:lpstr>
      <vt:lpstr>¿Qué es una estructura?</vt:lpstr>
      <vt:lpstr>Presentación de PowerPoint</vt:lpstr>
      <vt:lpstr>Declaración de una Estructura</vt:lpstr>
      <vt:lpstr>Declarando variables struct: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</dc:title>
  <dc:creator>Alejandro</dc:creator>
  <cp:lastModifiedBy>Alejandro</cp:lastModifiedBy>
  <cp:revision>5</cp:revision>
  <dcterms:created xsi:type="dcterms:W3CDTF">2016-01-29T20:24:29Z</dcterms:created>
  <dcterms:modified xsi:type="dcterms:W3CDTF">2016-06-12T15:48:22Z</dcterms:modified>
</cp:coreProperties>
</file>