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8DA122-1EB5-48F3-850E-E3AD0EAD8DD2}" type="datetimeFigureOut">
              <a:rPr lang="es-ES" smtClean="0"/>
              <a:t>17/07/2016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A7F658C-66C8-4D91-929E-F7DA7EF1105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Funciones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41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una función?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Una </a:t>
            </a:r>
            <a:r>
              <a:rPr lang="es-ES" dirty="0" smtClean="0"/>
              <a:t>función </a:t>
            </a:r>
            <a:r>
              <a:rPr lang="es-ES" dirty="0"/>
              <a:t>realiza una tarea concreta y puede ser </a:t>
            </a:r>
            <a:r>
              <a:rPr lang="es-ES" dirty="0" smtClean="0"/>
              <a:t>diseñada</a:t>
            </a:r>
            <a:r>
              <a:rPr lang="es-ES" dirty="0"/>
              <a:t>, </a:t>
            </a:r>
            <a:r>
              <a:rPr lang="es-ES" dirty="0" smtClean="0"/>
              <a:t>implementada y </a:t>
            </a:r>
            <a:r>
              <a:rPr lang="es-ES" dirty="0"/>
              <a:t>depurada de manera independiente al resto de </a:t>
            </a:r>
            <a:r>
              <a:rPr lang="es-ES" dirty="0" smtClean="0"/>
              <a:t>código</a:t>
            </a:r>
            <a:r>
              <a:rPr lang="es-E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59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sintaxis </a:t>
            </a:r>
            <a:r>
              <a:rPr lang="es-ES" dirty="0" smtClean="0"/>
              <a:t>básica </a:t>
            </a:r>
            <a:r>
              <a:rPr lang="es-ES" dirty="0"/>
              <a:t>para la </a:t>
            </a:r>
            <a:r>
              <a:rPr lang="es-ES" dirty="0" smtClean="0"/>
              <a:t>definición </a:t>
            </a:r>
            <a:r>
              <a:rPr lang="es-ES" dirty="0"/>
              <a:t>de una </a:t>
            </a:r>
            <a:r>
              <a:rPr lang="es-ES" dirty="0" smtClean="0"/>
              <a:t>función </a:t>
            </a:r>
            <a:r>
              <a:rPr lang="es-ES" dirty="0"/>
              <a:t>en C++ es la siguiente</a:t>
            </a:r>
            <a:r>
              <a:rPr lang="es-ES" dirty="0" smtClean="0"/>
              <a:t>: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 smtClean="0"/>
              <a:t>tipo nombre(tipo var1,tipo var2,…,tipo </a:t>
            </a:r>
            <a:r>
              <a:rPr lang="es-PE" dirty="0" err="1" smtClean="0"/>
              <a:t>varn</a:t>
            </a:r>
            <a:r>
              <a:rPr lang="es-PE" dirty="0" smtClean="0"/>
              <a:t>){</a:t>
            </a:r>
          </a:p>
          <a:p>
            <a:pPr marL="0" indent="0">
              <a:buNone/>
            </a:pPr>
            <a:r>
              <a:rPr lang="es-PE" dirty="0" smtClean="0"/>
              <a:t>	conjunto de instrucciones;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8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Ejemplos de funciones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PE" dirty="0" err="1"/>
              <a:t>i</a:t>
            </a:r>
            <a:r>
              <a:rPr lang="es-PE" dirty="0" err="1" smtClean="0"/>
              <a:t>nt</a:t>
            </a:r>
            <a:r>
              <a:rPr lang="es-PE" dirty="0" smtClean="0"/>
              <a:t> </a:t>
            </a:r>
            <a:r>
              <a:rPr lang="es-PE" dirty="0" err="1" smtClean="0"/>
              <a:t>numMax</a:t>
            </a:r>
            <a:r>
              <a:rPr lang="es-PE" dirty="0" smtClean="0"/>
              <a:t>(</a:t>
            </a:r>
            <a:r>
              <a:rPr lang="es-PE" dirty="0" err="1" smtClean="0"/>
              <a:t>int</a:t>
            </a:r>
            <a:r>
              <a:rPr lang="es-PE" dirty="0" smtClean="0"/>
              <a:t> x, </a:t>
            </a:r>
            <a:r>
              <a:rPr lang="es-PE" dirty="0" err="1" smtClean="0"/>
              <a:t>int</a:t>
            </a:r>
            <a:r>
              <a:rPr lang="es-PE" dirty="0" smtClean="0"/>
              <a:t> y)</a:t>
            </a:r>
          </a:p>
          <a:p>
            <a:pPr>
              <a:buFont typeface="Wingdings" pitchFamily="2" charset="2"/>
              <a:buChar char="Ø"/>
            </a:pPr>
            <a:r>
              <a:rPr lang="es-PE" dirty="0" err="1"/>
              <a:t>d</a:t>
            </a:r>
            <a:r>
              <a:rPr lang="es-PE" dirty="0" err="1" smtClean="0"/>
              <a:t>ouble</a:t>
            </a:r>
            <a:r>
              <a:rPr lang="es-PE" dirty="0" smtClean="0"/>
              <a:t> intercambio(</a:t>
            </a:r>
            <a:r>
              <a:rPr lang="es-PE" dirty="0" err="1" smtClean="0"/>
              <a:t>double</a:t>
            </a:r>
            <a:r>
              <a:rPr lang="es-PE" dirty="0" smtClean="0"/>
              <a:t> x, </a:t>
            </a:r>
            <a:r>
              <a:rPr lang="es-PE" dirty="0" err="1" smtClean="0"/>
              <a:t>double</a:t>
            </a:r>
            <a:r>
              <a:rPr lang="es-PE" dirty="0" smtClean="0"/>
              <a:t> y)</a:t>
            </a:r>
          </a:p>
          <a:p>
            <a:pPr>
              <a:buFont typeface="Wingdings" pitchFamily="2" charset="2"/>
              <a:buChar char="Ø"/>
            </a:pPr>
            <a:r>
              <a:rPr lang="es-PE" dirty="0" err="1"/>
              <a:t>v</a:t>
            </a:r>
            <a:r>
              <a:rPr lang="es-PE" dirty="0" err="1" smtClean="0"/>
              <a:t>oid</a:t>
            </a:r>
            <a:r>
              <a:rPr lang="es-PE" dirty="0" smtClean="0"/>
              <a:t> desplegar(</a:t>
            </a:r>
            <a:r>
              <a:rPr lang="es-PE" dirty="0" err="1" smtClean="0"/>
              <a:t>float</a:t>
            </a:r>
            <a:r>
              <a:rPr lang="es-PE" dirty="0" smtClean="0"/>
              <a:t> x, </a:t>
            </a:r>
            <a:r>
              <a:rPr lang="es-PE" dirty="0" err="1" smtClean="0"/>
              <a:t>float</a:t>
            </a:r>
            <a:r>
              <a:rPr lang="es-PE" dirty="0" smtClean="0"/>
              <a:t> x)</a:t>
            </a:r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789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11510"/>
            <a:ext cx="8229600" cy="4446240"/>
          </a:xfrm>
        </p:spPr>
        <p:txBody>
          <a:bodyPr>
            <a:normAutofit fontScale="92500" lnSpcReduction="10000"/>
          </a:bodyPr>
          <a:lstStyle/>
          <a:p>
            <a:r>
              <a:rPr lang="es-ES" sz="2000" dirty="0"/>
              <a:t>Como una </a:t>
            </a:r>
            <a:r>
              <a:rPr lang="es-ES" sz="2000" dirty="0" smtClean="0"/>
              <a:t>cuestión </a:t>
            </a:r>
            <a:r>
              <a:rPr lang="es-ES" sz="2000" dirty="0"/>
              <a:t>de buena forma de </a:t>
            </a:r>
            <a:r>
              <a:rPr lang="es-ES" sz="2000" dirty="0" smtClean="0"/>
              <a:t>programación, </a:t>
            </a:r>
            <a:r>
              <a:rPr lang="es-ES" sz="2000" dirty="0"/>
              <a:t>el siguiente ordenamiento </a:t>
            </a:r>
            <a:r>
              <a:rPr lang="es-ES" sz="2000" dirty="0" smtClean="0"/>
              <a:t>de instrucciones deberá </a:t>
            </a:r>
            <a:r>
              <a:rPr lang="es-ES" sz="2000" dirty="0"/>
              <a:t>formar la estructura </a:t>
            </a:r>
            <a:r>
              <a:rPr lang="es-ES" sz="2000" dirty="0" smtClean="0"/>
              <a:t>básica </a:t>
            </a:r>
            <a:r>
              <a:rPr lang="es-ES" sz="2000" dirty="0"/>
              <a:t>alrededor de la cual se construyan </a:t>
            </a:r>
            <a:r>
              <a:rPr lang="es-ES" sz="2000" dirty="0" smtClean="0"/>
              <a:t>todos sus </a:t>
            </a:r>
            <a:r>
              <a:rPr lang="es-ES" sz="2000" dirty="0"/>
              <a:t>programas en C</a:t>
            </a:r>
            <a:r>
              <a:rPr lang="es-ES" sz="2000" dirty="0" smtClean="0"/>
              <a:t>++.</a:t>
            </a:r>
          </a:p>
          <a:p>
            <a:endParaRPr lang="es-PE" sz="2000" dirty="0"/>
          </a:p>
          <a:p>
            <a:pPr marL="0" indent="0">
              <a:buNone/>
            </a:pPr>
            <a:r>
              <a:rPr lang="es-ES" sz="2000" dirty="0">
                <a:solidFill>
                  <a:srgbClr val="7030A0"/>
                </a:solidFill>
              </a:rPr>
              <a:t>directivas del </a:t>
            </a:r>
            <a:r>
              <a:rPr lang="es-ES" sz="2000" dirty="0" smtClean="0">
                <a:solidFill>
                  <a:srgbClr val="7030A0"/>
                </a:solidFill>
              </a:rPr>
              <a:t>preprocesador</a:t>
            </a:r>
          </a:p>
          <a:p>
            <a:pPr marL="0" indent="0">
              <a:buNone/>
            </a:pPr>
            <a:endParaRPr lang="es-E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7030A0"/>
                </a:solidFill>
              </a:rPr>
              <a:t>prototipos de </a:t>
            </a:r>
            <a:r>
              <a:rPr lang="es-ES" sz="2000" dirty="0" smtClean="0">
                <a:solidFill>
                  <a:srgbClr val="7030A0"/>
                </a:solidFill>
              </a:rPr>
              <a:t>función</a:t>
            </a:r>
          </a:p>
          <a:p>
            <a:pPr marL="0" indent="0">
              <a:buNone/>
            </a:pPr>
            <a:endParaRPr lang="es-E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sz="2000" dirty="0" err="1" smtClean="0">
                <a:solidFill>
                  <a:srgbClr val="7030A0"/>
                </a:solidFill>
              </a:rPr>
              <a:t>Int</a:t>
            </a:r>
            <a:r>
              <a:rPr lang="es-ES" sz="2000" dirty="0" smtClean="0">
                <a:solidFill>
                  <a:srgbClr val="7030A0"/>
                </a:solidFill>
              </a:rPr>
              <a:t> </a:t>
            </a:r>
            <a:r>
              <a:rPr lang="es-ES" sz="2000" dirty="0" err="1" smtClean="0">
                <a:solidFill>
                  <a:srgbClr val="7030A0"/>
                </a:solidFill>
              </a:rPr>
              <a:t>main</a:t>
            </a:r>
            <a:r>
              <a:rPr lang="es-ES" sz="2000" dirty="0" smtClean="0">
                <a:solidFill>
                  <a:srgbClr val="7030A0"/>
                </a:solidFill>
              </a:rPr>
              <a:t>(){</a:t>
            </a:r>
            <a:endParaRPr lang="es-E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PE" sz="2000" dirty="0" smtClean="0">
                <a:solidFill>
                  <a:srgbClr val="7030A0"/>
                </a:solidFill>
              </a:rPr>
              <a:t>	conjunto de instrucciones;</a:t>
            </a:r>
            <a:endParaRPr lang="es-ES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7030A0"/>
                </a:solidFill>
              </a:rPr>
              <a:t>	</a:t>
            </a:r>
            <a:r>
              <a:rPr lang="es-ES" sz="2000" dirty="0" err="1" smtClean="0">
                <a:solidFill>
                  <a:srgbClr val="7030A0"/>
                </a:solidFill>
              </a:rPr>
              <a:t>return</a:t>
            </a:r>
            <a:r>
              <a:rPr lang="es-ES" sz="2000" dirty="0" smtClean="0">
                <a:solidFill>
                  <a:srgbClr val="7030A0"/>
                </a:solidFill>
              </a:rPr>
              <a:t> </a:t>
            </a:r>
            <a:r>
              <a:rPr lang="es-ES" sz="2000" dirty="0">
                <a:solidFill>
                  <a:srgbClr val="7030A0"/>
                </a:solidFill>
              </a:rPr>
              <a:t>valor</a:t>
            </a:r>
          </a:p>
          <a:p>
            <a:pPr marL="0" indent="0">
              <a:buNone/>
            </a:pPr>
            <a:r>
              <a:rPr lang="es-ES" sz="2000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s-E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7030A0"/>
                </a:solidFill>
              </a:rPr>
              <a:t>definiciones de función</a:t>
            </a:r>
            <a:endParaRPr lang="es-E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5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</TotalTime>
  <Words>120</Words>
  <Application>Microsoft Office PowerPoint</Application>
  <PresentationFormat>Presentación en pantalla (16:9)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Claridad</vt:lpstr>
      <vt:lpstr>Funciones</vt:lpstr>
      <vt:lpstr>¿Qué es una función?</vt:lpstr>
      <vt:lpstr>Definición de funciones</vt:lpstr>
      <vt:lpstr>Ejemplos de funciones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</dc:title>
  <dc:creator>Alejandro</dc:creator>
  <cp:lastModifiedBy>Alejandro</cp:lastModifiedBy>
  <cp:revision>2</cp:revision>
  <dcterms:created xsi:type="dcterms:W3CDTF">2016-07-18T02:44:33Z</dcterms:created>
  <dcterms:modified xsi:type="dcterms:W3CDTF">2016-07-18T03:00:22Z</dcterms:modified>
</cp:coreProperties>
</file>