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2202F-B422-4D57-929A-57209EE6ED4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999FC-B1C1-4EBC-942E-D1091490BB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66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999FC-B1C1-4EBC-942E-D1091490BB1C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50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CC42-2437-4FD2-895C-F6DFEE99652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9BCF-EBA4-42D4-B30A-B1B477840EFE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CC42-2437-4FD2-895C-F6DFEE99652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9BCF-EBA4-42D4-B30A-B1B477840EF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CC42-2437-4FD2-895C-F6DFEE99652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9BCF-EBA4-42D4-B30A-B1B477840EF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CC42-2437-4FD2-895C-F6DFEE99652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9BCF-EBA4-42D4-B30A-B1B477840EF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CC42-2437-4FD2-895C-F6DFEE99652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9BCF-EBA4-42D4-B30A-B1B477840EFE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CC42-2437-4FD2-895C-F6DFEE99652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9BCF-EBA4-42D4-B30A-B1B477840EF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CC42-2437-4FD2-895C-F6DFEE99652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9BCF-EBA4-42D4-B30A-B1B477840EF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CC42-2437-4FD2-895C-F6DFEE99652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9BCF-EBA4-42D4-B30A-B1B477840EF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CC42-2437-4FD2-895C-F6DFEE99652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9BCF-EBA4-42D4-B30A-B1B477840EF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CC42-2437-4FD2-895C-F6DFEE99652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9BCF-EBA4-42D4-B30A-B1B477840EFE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CC42-2437-4FD2-895C-F6DFEE99652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9BCF-EBA4-42D4-B30A-B1B477840EF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261CC42-2437-4FD2-895C-F6DFEE99652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E429BCF-EBA4-42D4-B30A-B1B477840EF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483518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3525" y="483518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4572000" y="483518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9266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771550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2!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860032" y="1059582"/>
            <a:ext cx="3600400" cy="1944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2! = 2 * 1!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5220072" y="1624810"/>
            <a:ext cx="2880320" cy="11629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1! =  </a:t>
            </a:r>
          </a:p>
          <a:p>
            <a:endParaRPr lang="es-PE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108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1419622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2!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860032" y="1059582"/>
            <a:ext cx="3600400" cy="1944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2! = 2 * 1!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5220072" y="1624810"/>
            <a:ext cx="2880320" cy="11629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1! =  </a:t>
            </a:r>
          </a:p>
          <a:p>
            <a:endParaRPr lang="es-PE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25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1635646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2!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860032" y="1059582"/>
            <a:ext cx="3600400" cy="1944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2! = 2 * 1!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5220072" y="1624810"/>
            <a:ext cx="2880320" cy="11629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1! = 1 * 0!  </a:t>
            </a:r>
          </a:p>
          <a:p>
            <a:endParaRPr lang="es-PE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6705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555526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2!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860032" y="1059582"/>
            <a:ext cx="3600400" cy="1944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2! = 2 * 1!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5220072" y="1624810"/>
            <a:ext cx="2880320" cy="11629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1! = 1 * 0!  </a:t>
            </a:r>
          </a:p>
          <a:p>
            <a:endParaRPr lang="es-PE" dirty="0"/>
          </a:p>
          <a:p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5508104" y="2139702"/>
            <a:ext cx="237626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chemeClr val="tx1"/>
                </a:solidFill>
              </a:rPr>
              <a:t>0! =  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602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771550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2!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860032" y="1059582"/>
            <a:ext cx="3600400" cy="1944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2! = 2 * 1!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5220072" y="1624810"/>
            <a:ext cx="2880320" cy="11629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1! = 1 * 0!  </a:t>
            </a:r>
          </a:p>
          <a:p>
            <a:endParaRPr lang="es-PE" dirty="0"/>
          </a:p>
          <a:p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5508104" y="2139702"/>
            <a:ext cx="237626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chemeClr val="tx1"/>
                </a:solidFill>
              </a:rPr>
              <a:t>0! =  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73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987574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2!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860032" y="1059582"/>
            <a:ext cx="3600400" cy="1944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2! = 2 * 1!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5220072" y="1624810"/>
            <a:ext cx="2880320" cy="11629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1! = 1 * 0!  </a:t>
            </a:r>
          </a:p>
          <a:p>
            <a:endParaRPr lang="es-PE" dirty="0"/>
          </a:p>
          <a:p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5508104" y="2139702"/>
            <a:ext cx="237626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chemeClr val="tx1"/>
                </a:solidFill>
              </a:rPr>
              <a:t>0! =  1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92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2283718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2!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860032" y="1059582"/>
            <a:ext cx="3600400" cy="1944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2! = 2 * 1!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5220072" y="1624810"/>
            <a:ext cx="2880320" cy="11629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1! = 1 * 0!  </a:t>
            </a:r>
          </a:p>
          <a:p>
            <a:endParaRPr lang="es-PE" dirty="0"/>
          </a:p>
          <a:p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5508104" y="2139702"/>
            <a:ext cx="237626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chemeClr val="tx1"/>
                </a:solidFill>
              </a:rPr>
              <a:t>0! =  1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69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2499742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2!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860032" y="1059582"/>
            <a:ext cx="3600400" cy="1944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2! = 2 * 1!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5220072" y="1624810"/>
            <a:ext cx="2880320" cy="11629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1! = 1 * 1  </a:t>
            </a:r>
          </a:p>
          <a:p>
            <a:endParaRPr lang="es-PE" dirty="0"/>
          </a:p>
          <a:p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5508104" y="2139702"/>
            <a:ext cx="237626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chemeClr val="tx1"/>
                </a:solidFill>
              </a:rPr>
              <a:t>0! =  1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307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2499742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2!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860032" y="1059582"/>
            <a:ext cx="3600400" cy="1944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2! = 2 * 1!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5220072" y="1624810"/>
            <a:ext cx="2880320" cy="11629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1! = 1 * 1  </a:t>
            </a:r>
          </a:p>
          <a:p>
            <a:endParaRPr lang="es-PE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60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1635646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2!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860032" y="1059582"/>
            <a:ext cx="3600400" cy="1944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2! = 2 * 1!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5220072" y="1624810"/>
            <a:ext cx="2880320" cy="11629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1! = 1 * 1  </a:t>
            </a:r>
          </a:p>
          <a:p>
            <a:endParaRPr lang="es-PE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234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483518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5" y="699542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483518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5215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2283718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2!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860032" y="1059582"/>
            <a:ext cx="3600400" cy="1944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2! = 2 * 1!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5220072" y="1624810"/>
            <a:ext cx="2880320" cy="11629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1! = 1  </a:t>
            </a:r>
          </a:p>
          <a:p>
            <a:endParaRPr lang="es-PE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108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2499742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2!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860032" y="1059582"/>
            <a:ext cx="3600400" cy="1944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2! = 2 * 1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5220072" y="1624810"/>
            <a:ext cx="2880320" cy="11629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1! = 1  </a:t>
            </a:r>
          </a:p>
          <a:p>
            <a:endParaRPr lang="es-PE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2174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2499742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2!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860032" y="1059582"/>
            <a:ext cx="3600400" cy="1944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2! = 2 * 1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2963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1635646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2!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860032" y="1059582"/>
            <a:ext cx="3600400" cy="1944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2! = 2 * 1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6950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2283718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2!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860032" y="1059582"/>
            <a:ext cx="3600400" cy="1944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2! = 2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4834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2499742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860032" y="1059582"/>
            <a:ext cx="3600400" cy="1944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2! = 2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6340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2499742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2444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1635646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4525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2283718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6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0788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2499742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6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916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5" y="1419622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75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2499742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5508104" y="815736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/>
              <a:t>n</a:t>
            </a:r>
            <a:r>
              <a:rPr lang="es-PE" sz="4000" dirty="0" smtClean="0"/>
              <a:t> = 6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68600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5" y="1635646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2!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819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569745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2!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860032" y="1059582"/>
            <a:ext cx="3600400" cy="1944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2! =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879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771550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2!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860032" y="1059582"/>
            <a:ext cx="3600400" cy="1944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2! =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372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1419622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2!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860032" y="1059582"/>
            <a:ext cx="3600400" cy="1944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2! =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790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1635646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2!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860032" y="1059582"/>
            <a:ext cx="3600400" cy="1944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2! = 2 * 1!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124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55526"/>
            <a:ext cx="3505849" cy="2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4" y="555526"/>
            <a:ext cx="3505849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555526"/>
            <a:ext cx="4176464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3! = 3 * 2!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860032" y="1059582"/>
            <a:ext cx="3600400" cy="1944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2! = 2 * 1!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5220072" y="1624810"/>
            <a:ext cx="2880320" cy="11629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1! =  </a:t>
            </a:r>
          </a:p>
          <a:p>
            <a:endParaRPr lang="es-PE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5930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</TotalTime>
  <Words>400</Words>
  <Application>Microsoft Office PowerPoint</Application>
  <PresentationFormat>Presentación en pantalla (16:9)</PresentationFormat>
  <Paragraphs>307</Paragraphs>
  <Slides>30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Claridad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3</cp:revision>
  <dcterms:created xsi:type="dcterms:W3CDTF">2016-08-03T15:51:23Z</dcterms:created>
  <dcterms:modified xsi:type="dcterms:W3CDTF">2016-08-03T16:16:34Z</dcterms:modified>
</cp:coreProperties>
</file>