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AE88A9-3401-4820-A5E3-733A6367F3A0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CD0330C-F615-4173-9A24-DB3F91CBBA2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 elementos en la pila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657600"/>
          </a:xfrm>
        </p:spPr>
        <p:txBody>
          <a:bodyPr/>
          <a:lstStyle/>
          <a:p>
            <a:r>
              <a:rPr lang="es-PE" dirty="0" smtClean="0"/>
              <a:t>Para insertar elementos en la pila, solo hay que seguir 4 pasos: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el espacio en memoria para almacenar un nodo.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Cargar el valor dentro del nodo(dato).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Cargar el puntero pila dentro del nodo(*siguiente).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Asignar el nuevo nodo a pila.</a:t>
            </a:r>
          </a:p>
          <a:p>
            <a:pPr marL="457200" indent="-457200">
              <a:buFont typeface="+mj-lt"/>
              <a:buAutoNum type="arabicPeriod"/>
            </a:pPr>
            <a:endParaRPr lang="es-PE" dirty="0" smtClean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1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 1: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Crear el espacio en memoria para almacenar un </a:t>
            </a:r>
            <a:r>
              <a:rPr lang="es-PE" dirty="0" smtClean="0"/>
              <a:t>nodo: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>
                <a:solidFill>
                  <a:srgbClr val="0070C0"/>
                </a:solidFill>
              </a:rPr>
              <a:t>pila = NULL;</a:t>
            </a:r>
          </a:p>
          <a:p>
            <a:pPr marL="0" indent="0">
              <a:buNone/>
            </a:pPr>
            <a:endParaRPr lang="es-P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  Nodo *</a:t>
            </a:r>
            <a:r>
              <a:rPr lang="es-PE" dirty="0" err="1"/>
              <a:t>nuevo_nodo</a:t>
            </a:r>
            <a:r>
              <a:rPr lang="es-PE" dirty="0"/>
              <a:t> = new Nodo();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83189"/>
              </p:ext>
            </p:extLst>
          </p:nvPr>
        </p:nvGraphicFramePr>
        <p:xfrm>
          <a:off x="2195736" y="3075806"/>
          <a:ext cx="1296144" cy="43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288032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1475656" y="329183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83568" y="29224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endParaRPr lang="es-ES" dirty="0"/>
          </a:p>
        </p:txBody>
      </p:sp>
      <p:pic>
        <p:nvPicPr>
          <p:cNvPr id="11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7654"/>
            <a:ext cx="2808313" cy="10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06067"/>
            <a:ext cx="44196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4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 2: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Cargar el valor dentro del nodo(dato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 -&gt; dato = 10;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7660"/>
              </p:ext>
            </p:extLst>
          </p:nvPr>
        </p:nvGraphicFramePr>
        <p:xfrm>
          <a:off x="2051720" y="2283718"/>
          <a:ext cx="1296144" cy="43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288032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1331640" y="249974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9552" y="2130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endParaRPr lang="es-ES" dirty="0"/>
          </a:p>
        </p:txBody>
      </p:sp>
      <p:pic>
        <p:nvPicPr>
          <p:cNvPr id="7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9662"/>
            <a:ext cx="2304257" cy="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051720" y="23150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10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7" y="3723878"/>
            <a:ext cx="44005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 3: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Cargar el puntero pila dentro del nodo(*siguiente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 smtClean="0"/>
              <a:t>nuevo_nodo</a:t>
            </a:r>
            <a:r>
              <a:rPr lang="es-PE" dirty="0" smtClean="0"/>
              <a:t> -&gt; siguiente = pila;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81324"/>
              </p:ext>
            </p:extLst>
          </p:nvPr>
        </p:nvGraphicFramePr>
        <p:xfrm>
          <a:off x="2051720" y="2283718"/>
          <a:ext cx="1296144" cy="43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288032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1331640" y="249974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9552" y="2130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3150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10</a:t>
            </a:r>
            <a:endParaRPr lang="es-ES" dirty="0"/>
          </a:p>
        </p:txBody>
      </p:sp>
      <p:pic>
        <p:nvPicPr>
          <p:cNvPr id="8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9661"/>
            <a:ext cx="2304257" cy="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>
            <a:off x="3347864" y="249974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635896" y="23150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4" y="3651870"/>
            <a:ext cx="4448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 4: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Asignar el nuevo nodo a pila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</a:t>
            </a:r>
            <a:r>
              <a:rPr lang="es-PE" dirty="0" smtClean="0"/>
              <a:t>ila = </a:t>
            </a:r>
            <a:r>
              <a:rPr lang="es-PE" dirty="0" err="1" smtClean="0"/>
              <a:t>nuevo_nodo</a:t>
            </a:r>
            <a:r>
              <a:rPr lang="es-PE" dirty="0" smtClean="0"/>
              <a:t>;</a:t>
            </a:r>
            <a:endParaRPr lang="es-PE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04336"/>
              </p:ext>
            </p:extLst>
          </p:nvPr>
        </p:nvGraphicFramePr>
        <p:xfrm>
          <a:off x="2051720" y="2283718"/>
          <a:ext cx="1296144" cy="43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288032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endCxn id="4" idx="1"/>
          </p:cNvCxnSpPr>
          <p:nvPr/>
        </p:nvCxnSpPr>
        <p:spPr>
          <a:xfrm>
            <a:off x="1331640" y="249974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9552" y="2130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nuevo_nodo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3150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347864" y="249974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635896" y="23150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10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2304257" cy="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50375"/>
              </p:ext>
            </p:extLst>
          </p:nvPr>
        </p:nvGraphicFramePr>
        <p:xfrm>
          <a:off x="2204120" y="3733170"/>
          <a:ext cx="1296144" cy="43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288032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1484040" y="394919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91952" y="35798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   pila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204120" y="37645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00264" y="394919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788296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4098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57" y="1974795"/>
            <a:ext cx="44291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</TotalTime>
  <Words>140</Words>
  <Application>Microsoft Office PowerPoint</Application>
  <PresentationFormat>Presentación en pantalla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Insertar elementos en la pila</vt:lpstr>
      <vt:lpstr>Paso 1:</vt:lpstr>
      <vt:lpstr>Paso 2: </vt:lpstr>
      <vt:lpstr>Paso 3:</vt:lpstr>
      <vt:lpstr>Paso 4: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Insertar elementos en la pila</dc:title>
  <dc:creator>Alejandro</dc:creator>
  <cp:lastModifiedBy>Alejandro</cp:lastModifiedBy>
  <cp:revision>6</cp:revision>
  <dcterms:created xsi:type="dcterms:W3CDTF">2016-08-21T03:16:19Z</dcterms:created>
  <dcterms:modified xsi:type="dcterms:W3CDTF">2016-08-21T04:25:08Z</dcterms:modified>
</cp:coreProperties>
</file>