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51E74C-2863-4E31-92D9-58DD9C6FC40D}" type="datetimeFigureOut">
              <a:rPr lang="es-ES" smtClean="0"/>
              <a:t>20/08/2016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AB318DE-3DDA-4E64-8665-65D49885DA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Pilas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46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Concepto de Pila: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5410944" cy="3657600"/>
          </a:xfrm>
        </p:spPr>
        <p:txBody>
          <a:bodyPr>
            <a:normAutofit/>
          </a:bodyPr>
          <a:lstStyle/>
          <a:p>
            <a:pPr algn="just"/>
            <a:r>
              <a:rPr lang="es-PE" sz="3000" dirty="0" smtClean="0"/>
              <a:t>Una pila es una estructura de datos de entradas ordenadas tales que solo se pueden introducir y eliminar por un extremo, llamado cima.</a:t>
            </a:r>
            <a:endParaRPr lang="es-ES" sz="3000" dirty="0"/>
          </a:p>
        </p:txBody>
      </p:sp>
      <p:pic>
        <p:nvPicPr>
          <p:cNvPr id="1026" name="Picture 2" descr="http://www.ilvo.es/12844-thickbox/porta-platos-152-x-300-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75606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7596336" y="1275606"/>
            <a:ext cx="39604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028384" y="1059582"/>
            <a:ext cx="9361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/>
              <a:t>cima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0565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55526"/>
            <a:ext cx="8229600" cy="4302224"/>
          </a:xfrm>
        </p:spPr>
        <p:txBody>
          <a:bodyPr/>
          <a:lstStyle/>
          <a:p>
            <a:pPr algn="just"/>
            <a:r>
              <a:rPr lang="es-ES" dirty="0"/>
              <a:t>Las operaciones usuales en la pila son </a:t>
            </a:r>
            <a:r>
              <a:rPr lang="es-ES" i="1" dirty="0"/>
              <a:t>Insertar </a:t>
            </a:r>
            <a:r>
              <a:rPr lang="es-ES" dirty="0"/>
              <a:t>y </a:t>
            </a:r>
            <a:r>
              <a:rPr lang="es-ES" i="1" dirty="0"/>
              <a:t>Quitar</a:t>
            </a:r>
            <a:r>
              <a:rPr lang="es-ES" dirty="0"/>
              <a:t>. La operación </a:t>
            </a:r>
            <a:r>
              <a:rPr lang="es-ES" b="1" dirty="0"/>
              <a:t>Insertar </a:t>
            </a:r>
            <a:r>
              <a:rPr lang="es-ES" dirty="0"/>
              <a:t>(</a:t>
            </a:r>
            <a:r>
              <a:rPr lang="es-ES" dirty="0" err="1"/>
              <a:t>push</a:t>
            </a:r>
            <a:r>
              <a:rPr lang="es-ES" dirty="0" smtClean="0"/>
              <a:t>) añade </a:t>
            </a:r>
            <a:r>
              <a:rPr lang="es-ES" dirty="0"/>
              <a:t>un elemento en la cima de la pila y la operación </a:t>
            </a:r>
            <a:r>
              <a:rPr lang="es-ES" b="1" dirty="0"/>
              <a:t>Quitar </a:t>
            </a:r>
            <a:r>
              <a:rPr lang="es-ES" dirty="0"/>
              <a:t>(pop) elimina o saca un </a:t>
            </a:r>
            <a:r>
              <a:rPr lang="es-ES" dirty="0" smtClean="0"/>
              <a:t>elemento de </a:t>
            </a:r>
            <a:r>
              <a:rPr lang="es-ES" dirty="0"/>
              <a:t>la pila.</a:t>
            </a:r>
            <a:endParaRPr lang="es-ES" dirty="0"/>
          </a:p>
        </p:txBody>
      </p:sp>
      <p:pic>
        <p:nvPicPr>
          <p:cNvPr id="2050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7333"/>
            <a:ext cx="6893843" cy="24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Entonces una pila tiene esta forma: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13982"/>
              </p:ext>
            </p:extLst>
          </p:nvPr>
        </p:nvGraphicFramePr>
        <p:xfrm>
          <a:off x="971600" y="2846267"/>
          <a:ext cx="1656184" cy="73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67835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965">
                <a:tc>
                  <a:txBody>
                    <a:bodyPr/>
                    <a:lstStyle/>
                    <a:p>
                      <a:r>
                        <a:rPr lang="es-PE" dirty="0" smtClean="0"/>
                        <a:t>*siguiente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77362"/>
              </p:ext>
            </p:extLst>
          </p:nvPr>
        </p:nvGraphicFramePr>
        <p:xfrm>
          <a:off x="971600" y="3926387"/>
          <a:ext cx="1656184" cy="73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67835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965">
                <a:tc>
                  <a:txBody>
                    <a:bodyPr/>
                    <a:lstStyle/>
                    <a:p>
                      <a:r>
                        <a:rPr lang="es-PE" dirty="0" smtClean="0"/>
                        <a:t>*siguiente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0134"/>
              </p:ext>
            </p:extLst>
          </p:nvPr>
        </p:nvGraphicFramePr>
        <p:xfrm>
          <a:off x="971600" y="1766147"/>
          <a:ext cx="1656184" cy="73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67835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965">
                <a:tc>
                  <a:txBody>
                    <a:bodyPr/>
                    <a:lstStyle/>
                    <a:p>
                      <a:r>
                        <a:rPr lang="es-PE" dirty="0" smtClean="0"/>
                        <a:t>*siguiente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8 Conector recto de flecha"/>
          <p:cNvCxnSpPr>
            <a:stCxn id="7" idx="2"/>
            <a:endCxn id="4" idx="0"/>
          </p:cNvCxnSpPr>
          <p:nvPr/>
        </p:nvCxnSpPr>
        <p:spPr>
          <a:xfrm>
            <a:off x="1799692" y="2499742"/>
            <a:ext cx="0" cy="346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" idx="2"/>
            <a:endCxn id="5" idx="0"/>
          </p:cNvCxnSpPr>
          <p:nvPr/>
        </p:nvCxnSpPr>
        <p:spPr>
          <a:xfrm>
            <a:off x="1799692" y="3579862"/>
            <a:ext cx="0" cy="346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errar llave"/>
          <p:cNvSpPr/>
          <p:nvPr/>
        </p:nvSpPr>
        <p:spPr>
          <a:xfrm>
            <a:off x="2699792" y="1779662"/>
            <a:ext cx="216024" cy="7200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987824" y="192367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</a:t>
            </a:r>
            <a:endParaRPr lang="es-ES" dirty="0"/>
          </a:p>
        </p:txBody>
      </p:sp>
      <p:pic>
        <p:nvPicPr>
          <p:cNvPr id="3074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521971"/>
            <a:ext cx="3744417" cy="13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1223628" y="48409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23" name="22 Conector recto de flecha"/>
          <p:cNvCxnSpPr>
            <a:stCxn id="5" idx="2"/>
            <a:endCxn id="20" idx="0"/>
          </p:cNvCxnSpPr>
          <p:nvPr/>
        </p:nvCxnSpPr>
        <p:spPr>
          <a:xfrm>
            <a:off x="1799692" y="4659982"/>
            <a:ext cx="0" cy="180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91</Words>
  <Application>Microsoft Office PowerPoint</Application>
  <PresentationFormat>Presentación en pantalla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Claridad</vt:lpstr>
      <vt:lpstr>Pilas</vt:lpstr>
      <vt:lpstr>Concepto de Pila:</vt:lpstr>
      <vt:lpstr>Presentación de PowerPoint</vt:lpstr>
      <vt:lpstr>Entonces una pila tiene esta forma: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Pilas</dc:title>
  <dc:creator>Alejandro</dc:creator>
  <cp:lastModifiedBy>Alejandro</cp:lastModifiedBy>
  <cp:revision>4</cp:revision>
  <dcterms:created xsi:type="dcterms:W3CDTF">2016-08-20T15:37:04Z</dcterms:created>
  <dcterms:modified xsi:type="dcterms:W3CDTF">2016-08-20T16:25:58Z</dcterms:modified>
</cp:coreProperties>
</file>