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A58775-3A4B-40B5-9F93-C0D7393B847D}" type="datetimeFigureOut">
              <a:rPr lang="es-ES" smtClean="0"/>
              <a:t>22/08/2016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4479CC-8023-416E-8AED-7FDA3CE8511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Quitar elementos de una Pila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Para quitar elementos de una Pila, igualmente hay que seguir 4 Pasos.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1) Crear una variable *</a:t>
            </a:r>
            <a:r>
              <a:rPr lang="es-PE" dirty="0" err="1" smtClean="0"/>
              <a:t>aux</a:t>
            </a:r>
            <a:r>
              <a:rPr lang="es-PE" dirty="0" smtClean="0"/>
              <a:t> de tipo Nodo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361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74264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1" name="10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39552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03813" y="2427734"/>
            <a:ext cx="220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Nodo *</a:t>
            </a:r>
            <a:r>
              <a:rPr lang="es-PE" sz="2000" dirty="0" err="1" smtClean="0"/>
              <a:t>aux</a:t>
            </a:r>
            <a:r>
              <a:rPr lang="es-PE" sz="2000" dirty="0" smtClean="0"/>
              <a:t> = pila;</a:t>
            </a:r>
            <a:endParaRPr lang="es-ES" sz="2000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74" y="2242026"/>
            <a:ext cx="4381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21743"/>
              </p:ext>
            </p:extLst>
          </p:nvPr>
        </p:nvGraphicFramePr>
        <p:xfrm>
          <a:off x="3131840" y="350785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15 Conector recto de flecha"/>
          <p:cNvCxnSpPr>
            <a:stCxn id="15" idx="3"/>
          </p:cNvCxnSpPr>
          <p:nvPr/>
        </p:nvCxnSpPr>
        <p:spPr>
          <a:xfrm>
            <a:off x="4101453" y="3690734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485959" y="3507854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2699792" y="369252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9168"/>
              </p:ext>
            </p:extLst>
          </p:nvPr>
        </p:nvGraphicFramePr>
        <p:xfrm>
          <a:off x="1715759" y="350785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0" name="19 Conector recto de flecha"/>
          <p:cNvCxnSpPr/>
          <p:nvPr/>
        </p:nvCxnSpPr>
        <p:spPr>
          <a:xfrm>
            <a:off x="1307174" y="3692938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11560" y="3508690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1307174" y="3878022"/>
            <a:ext cx="384506" cy="13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80042" y="3896920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2) Igualar el n a </a:t>
            </a:r>
            <a:r>
              <a:rPr lang="es-PE" dirty="0" err="1" smtClean="0"/>
              <a:t>aux</a:t>
            </a:r>
            <a:r>
              <a:rPr lang="es-PE" dirty="0" smtClean="0"/>
              <a:t>-&gt;dato;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33093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7156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39552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91580" y="2643758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</a:t>
            </a:r>
            <a:r>
              <a:rPr lang="es-PE" sz="2000" dirty="0" smtClean="0"/>
              <a:t> = </a:t>
            </a:r>
            <a:r>
              <a:rPr lang="es-PE" sz="2000" dirty="0" err="1" smtClean="0"/>
              <a:t>aux</a:t>
            </a:r>
            <a:r>
              <a:rPr lang="es-PE" sz="2000" dirty="0" smtClean="0"/>
              <a:t>-&gt;dato</a:t>
            </a:r>
            <a:r>
              <a:rPr lang="es-PE" dirty="0" smtClean="0"/>
              <a:t>;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523198" y="2001406"/>
            <a:ext cx="456514" cy="28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007604" y="2142562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9" y="2327228"/>
            <a:ext cx="44100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3) Pasar pila a siguiente nodo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2942"/>
              </p:ext>
            </p:extLst>
          </p:nvPr>
        </p:nvGraphicFramePr>
        <p:xfrm>
          <a:off x="3059832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81852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63564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820312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80849"/>
              </p:ext>
            </p:extLst>
          </p:nvPr>
        </p:nvGraphicFramePr>
        <p:xfrm>
          <a:off x="1643751" y="1635646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1235166" y="18207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39552" y="1636482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523198" y="2001406"/>
            <a:ext cx="456514" cy="28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007604" y="2142562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271576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p</a:t>
            </a:r>
            <a:r>
              <a:rPr lang="es-PE" sz="2000" dirty="0" smtClean="0"/>
              <a:t>ila = </a:t>
            </a:r>
            <a:r>
              <a:rPr lang="es-PE" sz="2000" dirty="0" err="1" smtClean="0"/>
              <a:t>aux</a:t>
            </a:r>
            <a:r>
              <a:rPr lang="es-PE" sz="2000" dirty="0" smtClean="0"/>
              <a:t>-&gt;siguiente;</a:t>
            </a:r>
            <a:endParaRPr lang="es-ES" sz="20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57599"/>
              </p:ext>
            </p:extLst>
          </p:nvPr>
        </p:nvGraphicFramePr>
        <p:xfrm>
          <a:off x="3059832" y="365187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14 Conector recto de flecha"/>
          <p:cNvCxnSpPr>
            <a:stCxn id="14" idx="3"/>
          </p:cNvCxnSpPr>
          <p:nvPr/>
        </p:nvCxnSpPr>
        <p:spPr>
          <a:xfrm>
            <a:off x="4029445" y="383475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413951" y="3651870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627784" y="383653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13966"/>
              </p:ext>
            </p:extLst>
          </p:nvPr>
        </p:nvGraphicFramePr>
        <p:xfrm>
          <a:off x="1643751" y="365187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9" name="18 Conector recto de flecha"/>
          <p:cNvCxnSpPr/>
          <p:nvPr/>
        </p:nvCxnSpPr>
        <p:spPr>
          <a:xfrm flipV="1">
            <a:off x="2777121" y="4021202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328214" y="4251114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235166" y="3834750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11560" y="3662313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51" y="2163008"/>
            <a:ext cx="4362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6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4) Eliminar </a:t>
            </a:r>
            <a:r>
              <a:rPr lang="es-PE" dirty="0" err="1" smtClean="0"/>
              <a:t>aux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60722"/>
              </p:ext>
            </p:extLst>
          </p:nvPr>
        </p:nvGraphicFramePr>
        <p:xfrm>
          <a:off x="3059832" y="134761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>
            <a:stCxn id="4" idx="3"/>
          </p:cNvCxnSpPr>
          <p:nvPr/>
        </p:nvCxnSpPr>
        <p:spPr>
          <a:xfrm>
            <a:off x="4029445" y="1530494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13951" y="1347614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153228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251"/>
              </p:ext>
            </p:extLst>
          </p:nvPr>
        </p:nvGraphicFramePr>
        <p:xfrm>
          <a:off x="1643751" y="1347614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2777121" y="1716946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328214" y="1946858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235166" y="1530494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11560" y="1358057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55576" y="25717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/>
              <a:t>d</a:t>
            </a:r>
            <a:r>
              <a:rPr lang="es-PE" sz="2000" dirty="0" err="1" smtClean="0"/>
              <a:t>elete</a:t>
            </a:r>
            <a:r>
              <a:rPr lang="es-PE" sz="2000" dirty="0" smtClean="0"/>
              <a:t> </a:t>
            </a:r>
            <a:r>
              <a:rPr lang="es-PE" sz="2000" dirty="0" err="1" smtClean="0"/>
              <a:t>aux</a:t>
            </a:r>
            <a:r>
              <a:rPr lang="es-PE" sz="2000" dirty="0" smtClean="0"/>
              <a:t>;</a:t>
            </a:r>
            <a:endParaRPr lang="es-ES" sz="20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38"/>
              </p:ext>
            </p:extLst>
          </p:nvPr>
        </p:nvGraphicFramePr>
        <p:xfrm>
          <a:off x="2915816" y="318735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14 Conector recto de flecha"/>
          <p:cNvCxnSpPr>
            <a:stCxn id="14" idx="3"/>
          </p:cNvCxnSpPr>
          <p:nvPr/>
        </p:nvCxnSpPr>
        <p:spPr>
          <a:xfrm>
            <a:off x="3885429" y="3370230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69935" y="3187350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483768" y="337201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10043"/>
              </p:ext>
            </p:extLst>
          </p:nvPr>
        </p:nvGraphicFramePr>
        <p:xfrm>
          <a:off x="1499735" y="3187350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9" name="18 Conector recto de flecha"/>
          <p:cNvCxnSpPr/>
          <p:nvPr/>
        </p:nvCxnSpPr>
        <p:spPr>
          <a:xfrm flipV="1">
            <a:off x="2633105" y="3556682"/>
            <a:ext cx="235169" cy="22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184198" y="3786594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091150" y="3370230"/>
            <a:ext cx="4205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467544" y="3197793"/>
            <a:ext cx="83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</a:t>
            </a:r>
            <a:endParaRPr lang="es-ES" dirty="0"/>
          </a:p>
        </p:txBody>
      </p:sp>
      <p:cxnSp>
        <p:nvCxnSpPr>
          <p:cNvPr id="24" name="23 Conector recto"/>
          <p:cNvCxnSpPr/>
          <p:nvPr/>
        </p:nvCxnSpPr>
        <p:spPr>
          <a:xfrm flipH="1">
            <a:off x="1511660" y="3012639"/>
            <a:ext cx="905344" cy="7396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511660" y="3012639"/>
            <a:ext cx="828092" cy="7396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3016"/>
              </p:ext>
            </p:extLst>
          </p:nvPr>
        </p:nvGraphicFramePr>
        <p:xfrm>
          <a:off x="2267744" y="4438238"/>
          <a:ext cx="96961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333"/>
                <a:gridCol w="208280"/>
              </a:tblGrid>
              <a:tr h="360040">
                <a:tc>
                  <a:txBody>
                    <a:bodyPr/>
                    <a:lstStyle/>
                    <a:p>
                      <a:r>
                        <a:rPr lang="es-PE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29 Conector recto de flecha"/>
          <p:cNvCxnSpPr/>
          <p:nvPr/>
        </p:nvCxnSpPr>
        <p:spPr>
          <a:xfrm>
            <a:off x="3275856" y="4617546"/>
            <a:ext cx="384506" cy="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660362" y="4434666"/>
            <a:ext cx="8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1835696" y="46465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187624" y="4443958"/>
            <a:ext cx="9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PILA</a:t>
            </a:r>
            <a:endParaRPr lang="es-ES" dirty="0"/>
          </a:p>
        </p:txBody>
      </p:sp>
      <p:pic>
        <p:nvPicPr>
          <p:cNvPr id="4098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61" y="1759518"/>
            <a:ext cx="4276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6" grpId="0"/>
      <p:bldP spid="20" grpId="0"/>
      <p:bldP spid="22" grpId="0"/>
      <p:bldP spid="31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</TotalTime>
  <Words>108</Words>
  <Application>Microsoft Office PowerPoint</Application>
  <PresentationFormat>Presentación en pantalla (16:9)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Quitar elementos de una Pila</vt:lpstr>
      <vt:lpstr>1) Crear una variable *aux de tipo Nodo</vt:lpstr>
      <vt:lpstr>2) Igualar el n a aux-&gt;dato;</vt:lpstr>
      <vt:lpstr>3) Pasar pila a siguiente nodo</vt:lpstr>
      <vt:lpstr>4) Eliminar 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Quitar elementos de una Pila</dc:title>
  <dc:creator>Alejandro</dc:creator>
  <cp:lastModifiedBy>Alejandro</cp:lastModifiedBy>
  <cp:revision>4</cp:revision>
  <dcterms:created xsi:type="dcterms:W3CDTF">2016-08-23T01:27:26Z</dcterms:created>
  <dcterms:modified xsi:type="dcterms:W3CDTF">2016-08-23T02:04:52Z</dcterms:modified>
</cp:coreProperties>
</file>