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29647F-2317-43F1-BF8D-030979E6C4AE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763C36-18BE-458B-8F1D-BBFB5CE7EA8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Insertar elementos en una cola: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insertar elementos en una cola, sólo hay que seguir 3 pasos: </a:t>
            </a:r>
          </a:p>
          <a:p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espacio en memoria para almacenar un nodo.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Asignar ese nuevo nodo al dato que queremos insertar.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Asignar los punteros frente y fin hacia el nuevo nodo.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13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700" dirty="0"/>
              <a:t>Crear espacio en memoria para almacenar un nodo.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064005" y="2499742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080056" y="24997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47393" y="1254277"/>
            <a:ext cx="220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frente -&gt; NULL;</a:t>
            </a:r>
          </a:p>
          <a:p>
            <a:r>
              <a:rPr lang="es-PE" dirty="0" smtClean="0"/>
              <a:t>fin -&gt; NULL;</a:t>
            </a:r>
            <a:endParaRPr lang="es-ES" dirty="0"/>
          </a:p>
        </p:txBody>
      </p:sp>
      <p:cxnSp>
        <p:nvCxnSpPr>
          <p:cNvPr id="9" name="8 Conector recto de flecha"/>
          <p:cNvCxnSpPr>
            <a:endCxn id="4" idx="1"/>
          </p:cNvCxnSpPr>
          <p:nvPr/>
        </p:nvCxnSpPr>
        <p:spPr>
          <a:xfrm>
            <a:off x="1703965" y="278777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23528" y="25717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432157" y="2780393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864205" y="2571750"/>
            <a:ext cx="12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22" y="1254277"/>
            <a:ext cx="60864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11510"/>
            <a:ext cx="8568952" cy="504056"/>
          </a:xfrm>
        </p:spPr>
        <p:txBody>
          <a:bodyPr>
            <a:normAutofit fontScale="90000"/>
          </a:bodyPr>
          <a:lstStyle/>
          <a:p>
            <a:r>
              <a:rPr lang="es-PE" sz="2900" dirty="0" smtClean="0"/>
              <a:t/>
            </a:r>
            <a:br>
              <a:rPr lang="es-PE" sz="2900" dirty="0" smtClean="0"/>
            </a:br>
            <a:r>
              <a:rPr lang="es-PE" sz="2900" dirty="0" smtClean="0"/>
              <a:t>2. Asignar </a:t>
            </a:r>
            <a:r>
              <a:rPr lang="es-PE" sz="2900" dirty="0"/>
              <a:t>ese nuevo nodo al dato que queremos insertar.</a:t>
            </a:r>
            <a:r>
              <a:rPr lang="es-PE" dirty="0"/>
              <a:t/>
            </a:r>
            <a:br>
              <a:rPr lang="es-PE" dirty="0"/>
            </a:b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244025" y="2751221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260076" y="2751221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endCxn id="4" idx="1"/>
          </p:cNvCxnSpPr>
          <p:nvPr/>
        </p:nvCxnSpPr>
        <p:spPr>
          <a:xfrm>
            <a:off x="1883985" y="3039253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03548" y="28232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612177" y="303187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044225" y="2823229"/>
            <a:ext cx="12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03548" y="2221002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 = 10;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44025" y="2754873"/>
            <a:ext cx="1016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70C0"/>
                </a:solidFill>
              </a:rPr>
              <a:t>10</a:t>
            </a:r>
            <a:endParaRPr lang="es-ES" sz="3000" dirty="0">
              <a:solidFill>
                <a:srgbClr val="0070C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03548" y="3723878"/>
            <a:ext cx="359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nuevo_nodo</a:t>
            </a:r>
            <a:r>
              <a:rPr lang="es-PE" dirty="0" smtClean="0"/>
              <a:t>-&gt;dato = n;</a:t>
            </a:r>
          </a:p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-&gt;siguiente = NULL;</a:t>
            </a:r>
            <a:endParaRPr lang="es-ES" dirty="0"/>
          </a:p>
        </p:txBody>
      </p:sp>
      <p:pic>
        <p:nvPicPr>
          <p:cNvPr id="13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245420"/>
            <a:ext cx="2304257" cy="8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05" y="989688"/>
            <a:ext cx="60579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sz="3000" dirty="0" smtClean="0"/>
              <a:t/>
            </a:r>
            <a:br>
              <a:rPr lang="es-PE" sz="3000" dirty="0" smtClean="0"/>
            </a:br>
            <a:r>
              <a:rPr lang="es-PE" sz="3000" dirty="0" smtClean="0"/>
              <a:t>3. Asignar </a:t>
            </a:r>
            <a:r>
              <a:rPr lang="es-PE" sz="3000" dirty="0"/>
              <a:t>los punteros frente y fin hacia el nuevo nodo.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307663" y="1131590"/>
            <a:ext cx="0" cy="1800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84029" y="1131590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Vacía</a:t>
            </a:r>
            <a:endParaRPr lang="es-ES" sz="15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339758" y="1131590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1 o más nodos</a:t>
            </a:r>
            <a:endParaRPr lang="es-ES" sz="1500" dirty="0"/>
          </a:p>
        </p:txBody>
      </p:sp>
      <p:sp>
        <p:nvSpPr>
          <p:cNvPr id="10" name="9 Rectángulo"/>
          <p:cNvSpPr/>
          <p:nvPr/>
        </p:nvSpPr>
        <p:spPr>
          <a:xfrm>
            <a:off x="1786079" y="1760927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2645829" y="1753546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3" idx="3"/>
            <a:endCxn id="10" idx="1"/>
          </p:cNvCxnSpPr>
          <p:nvPr/>
        </p:nvCxnSpPr>
        <p:spPr>
          <a:xfrm>
            <a:off x="1560120" y="1981597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23528" y="1820014"/>
            <a:ext cx="1236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2861853" y="1964634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133709" y="1803052"/>
            <a:ext cx="790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NULL</a:t>
            </a:r>
            <a:endParaRPr lang="es-ES" sz="15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86078" y="1764579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10</a:t>
            </a:r>
            <a:endParaRPr lang="es-ES" sz="2000" dirty="0">
              <a:solidFill>
                <a:srgbClr val="0070C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40189" y="2499742"/>
            <a:ext cx="1775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frente -&gt; NULL;</a:t>
            </a:r>
          </a:p>
          <a:p>
            <a:r>
              <a:rPr lang="es-PE" sz="1500" dirty="0" smtClean="0"/>
              <a:t>fin -&gt; NULL;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34817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sz="3000" dirty="0" smtClean="0"/>
              <a:t/>
            </a:r>
            <a:br>
              <a:rPr lang="es-PE" sz="3000" dirty="0" smtClean="0"/>
            </a:br>
            <a:r>
              <a:rPr lang="es-PE" sz="3000" dirty="0" smtClean="0"/>
              <a:t>3. Asignar </a:t>
            </a:r>
            <a:r>
              <a:rPr lang="es-PE" sz="3000" dirty="0"/>
              <a:t>los punteros frente y fin hacia el nuevo nodo.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307663" y="1131590"/>
            <a:ext cx="0" cy="1800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84029" y="1131590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Vacía</a:t>
            </a:r>
            <a:endParaRPr lang="es-ES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39758" y="1131590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1 o más nodos</a:t>
            </a:r>
            <a:endParaRPr lang="es-ES" sz="1500" dirty="0"/>
          </a:p>
        </p:txBody>
      </p:sp>
      <p:sp>
        <p:nvSpPr>
          <p:cNvPr id="8" name="7 Rectángulo"/>
          <p:cNvSpPr/>
          <p:nvPr/>
        </p:nvSpPr>
        <p:spPr>
          <a:xfrm>
            <a:off x="1786079" y="1760927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45829" y="1753546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560120" y="1851670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2861853" y="1964634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133709" y="1803052"/>
            <a:ext cx="790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NULL</a:t>
            </a:r>
            <a:endParaRPr lang="es-ES" sz="15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786078" y="1764579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10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1537729" y="2133997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927657" y="1690087"/>
            <a:ext cx="764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frente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1960553"/>
            <a:ext cx="610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fin</a:t>
            </a:r>
            <a:endParaRPr lang="es-ES" sz="1500" dirty="0"/>
          </a:p>
        </p:txBody>
      </p:sp>
      <p:sp>
        <p:nvSpPr>
          <p:cNvPr id="19" name="18 Rectángulo"/>
          <p:cNvSpPr/>
          <p:nvPr/>
        </p:nvSpPr>
        <p:spPr>
          <a:xfrm>
            <a:off x="5358414" y="1706486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"/>
          <p:cNvCxnSpPr/>
          <p:nvPr/>
        </p:nvCxnSpPr>
        <p:spPr>
          <a:xfrm>
            <a:off x="6218164" y="1699105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132455" y="1797229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6434188" y="1910193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706044" y="1748611"/>
            <a:ext cx="790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NULL</a:t>
            </a:r>
            <a:endParaRPr lang="es-ES" sz="15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358413" y="1710138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10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5110064" y="2079556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499992" y="1635646"/>
            <a:ext cx="764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frente</a:t>
            </a:r>
            <a:endParaRPr lang="es-ES" sz="15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687951" y="1906112"/>
            <a:ext cx="610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fin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17899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sz="3000" dirty="0" smtClean="0"/>
              <a:t/>
            </a:r>
            <a:br>
              <a:rPr lang="es-PE" sz="3000" dirty="0" smtClean="0"/>
            </a:br>
            <a:r>
              <a:rPr lang="es-PE" sz="3000" dirty="0" smtClean="0"/>
              <a:t>3. Asignar </a:t>
            </a:r>
            <a:r>
              <a:rPr lang="es-PE" sz="3000" dirty="0"/>
              <a:t>los punteros frente y fin hacia el nuevo nodo.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307663" y="1131590"/>
            <a:ext cx="0" cy="1800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84029" y="1131590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Vacía</a:t>
            </a:r>
            <a:endParaRPr lang="es-ES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39758" y="1131590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1 o más nodos</a:t>
            </a:r>
            <a:endParaRPr lang="es-ES" sz="1500" dirty="0"/>
          </a:p>
        </p:txBody>
      </p:sp>
      <p:sp>
        <p:nvSpPr>
          <p:cNvPr id="8" name="7 Rectángulo"/>
          <p:cNvSpPr/>
          <p:nvPr/>
        </p:nvSpPr>
        <p:spPr>
          <a:xfrm>
            <a:off x="1786079" y="1760927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45829" y="1753546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560120" y="1851670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2861853" y="1964634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133709" y="1803052"/>
            <a:ext cx="790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NULL</a:t>
            </a:r>
            <a:endParaRPr lang="es-ES" sz="15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786078" y="1764579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10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537729" y="2133997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27657" y="1690087"/>
            <a:ext cx="764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frente</a:t>
            </a:r>
            <a:endParaRPr lang="es-ES" sz="15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15616" y="1960553"/>
            <a:ext cx="610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fin</a:t>
            </a:r>
            <a:endParaRPr lang="es-ES" sz="1500" dirty="0"/>
          </a:p>
        </p:txBody>
      </p:sp>
      <p:sp>
        <p:nvSpPr>
          <p:cNvPr id="17" name="16 Rectángulo"/>
          <p:cNvSpPr/>
          <p:nvPr/>
        </p:nvSpPr>
        <p:spPr>
          <a:xfrm>
            <a:off x="5358414" y="1706486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"/>
          <p:cNvCxnSpPr/>
          <p:nvPr/>
        </p:nvCxnSpPr>
        <p:spPr>
          <a:xfrm>
            <a:off x="6218164" y="1699105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132455" y="1797229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7830405" y="1904235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8102261" y="1742653"/>
            <a:ext cx="790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NULL</a:t>
            </a:r>
            <a:endParaRPr lang="es-ES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58413" y="1710138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10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5110064" y="2079556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499992" y="1635646"/>
            <a:ext cx="764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frente</a:t>
            </a:r>
            <a:endParaRPr lang="es-ES" sz="15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87951" y="1906112"/>
            <a:ext cx="610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fin</a:t>
            </a:r>
            <a:endParaRPr lang="es-ES" sz="1500" dirty="0"/>
          </a:p>
        </p:txBody>
      </p:sp>
      <p:sp>
        <p:nvSpPr>
          <p:cNvPr id="26" name="25 Rectángulo"/>
          <p:cNvSpPr/>
          <p:nvPr/>
        </p:nvSpPr>
        <p:spPr>
          <a:xfrm>
            <a:off x="6738455" y="1698362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"/>
          <p:cNvCxnSpPr/>
          <p:nvPr/>
        </p:nvCxnSpPr>
        <p:spPr>
          <a:xfrm>
            <a:off x="7524328" y="1690981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738454" y="1702014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20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6444208" y="1923678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6579201" y="2139703"/>
            <a:ext cx="207002" cy="216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5896301" y="2355726"/>
            <a:ext cx="1272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9277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sz="3000" dirty="0" smtClean="0"/>
              <a:t/>
            </a:r>
            <a:br>
              <a:rPr lang="es-PE" sz="3000" dirty="0" smtClean="0"/>
            </a:br>
            <a:r>
              <a:rPr lang="es-PE" sz="3000" dirty="0" smtClean="0"/>
              <a:t>3. Asignar </a:t>
            </a:r>
            <a:r>
              <a:rPr lang="es-PE" sz="3000" dirty="0"/>
              <a:t>los punteros frente y fin hacia el nuevo nodo.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307663" y="1131590"/>
            <a:ext cx="0" cy="13857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84029" y="1131590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Vacía</a:t>
            </a:r>
            <a:endParaRPr lang="es-ES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339758" y="1131590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1 o más nodos</a:t>
            </a:r>
            <a:endParaRPr lang="es-ES" sz="1500" dirty="0"/>
          </a:p>
        </p:txBody>
      </p:sp>
      <p:sp>
        <p:nvSpPr>
          <p:cNvPr id="8" name="7 Rectángulo"/>
          <p:cNvSpPr/>
          <p:nvPr/>
        </p:nvSpPr>
        <p:spPr>
          <a:xfrm>
            <a:off x="1786079" y="1760927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45829" y="1753546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560120" y="1851670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2861853" y="1964634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133709" y="1803052"/>
            <a:ext cx="790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NULL</a:t>
            </a:r>
            <a:endParaRPr lang="es-ES" sz="15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786078" y="1764579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10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537729" y="2133997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27657" y="1690087"/>
            <a:ext cx="764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frente</a:t>
            </a:r>
            <a:endParaRPr lang="es-ES" sz="15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15616" y="1960553"/>
            <a:ext cx="610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fin</a:t>
            </a:r>
            <a:endParaRPr lang="es-ES" sz="1500" dirty="0"/>
          </a:p>
        </p:txBody>
      </p:sp>
      <p:sp>
        <p:nvSpPr>
          <p:cNvPr id="17" name="16 Rectángulo"/>
          <p:cNvSpPr/>
          <p:nvPr/>
        </p:nvSpPr>
        <p:spPr>
          <a:xfrm>
            <a:off x="5358414" y="1507135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"/>
          <p:cNvCxnSpPr/>
          <p:nvPr/>
        </p:nvCxnSpPr>
        <p:spPr>
          <a:xfrm>
            <a:off x="6218164" y="1499754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132455" y="1724327"/>
            <a:ext cx="2259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7830405" y="1704884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8102261" y="1543302"/>
            <a:ext cx="790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NULL</a:t>
            </a:r>
            <a:endParaRPr lang="es-ES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58413" y="1510787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10</a:t>
            </a:r>
            <a:endParaRPr lang="es-ES" sz="2000" dirty="0">
              <a:solidFill>
                <a:srgbClr val="0070C0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499992" y="1545178"/>
            <a:ext cx="764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frente</a:t>
            </a:r>
            <a:endParaRPr lang="es-ES" sz="1500" dirty="0"/>
          </a:p>
        </p:txBody>
      </p:sp>
      <p:sp>
        <p:nvSpPr>
          <p:cNvPr id="26" name="25 Rectángulo"/>
          <p:cNvSpPr/>
          <p:nvPr/>
        </p:nvSpPr>
        <p:spPr>
          <a:xfrm>
            <a:off x="6738455" y="1499011"/>
            <a:ext cx="1075774" cy="44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"/>
          <p:cNvCxnSpPr/>
          <p:nvPr/>
        </p:nvCxnSpPr>
        <p:spPr>
          <a:xfrm>
            <a:off x="7524328" y="1491630"/>
            <a:ext cx="0" cy="44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738454" y="1502663"/>
            <a:ext cx="85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</a:rPr>
              <a:t>20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6444208" y="1724327"/>
            <a:ext cx="2699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6579201" y="1940352"/>
            <a:ext cx="207002" cy="216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248316" y="2156375"/>
            <a:ext cx="537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fin</a:t>
            </a:r>
            <a:endParaRPr lang="es-ES" sz="1500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3" y="2643759"/>
            <a:ext cx="5316587" cy="24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</TotalTime>
  <Words>146</Words>
  <Application>Microsoft Office PowerPoint</Application>
  <PresentationFormat>Presentación en pantalla (16:9)</PresentationFormat>
  <Paragraphs>62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Claridad</vt:lpstr>
      <vt:lpstr>Insertar elementos en una cola:</vt:lpstr>
      <vt:lpstr>Crear espacio en memoria para almacenar un nodo.</vt:lpstr>
      <vt:lpstr> 2. Asignar ese nuevo nodo al dato que queremos insertar. </vt:lpstr>
      <vt:lpstr> 3. Asignar los punteros frente y fin hacia el nuevo nodo. </vt:lpstr>
      <vt:lpstr> 3. Asignar los punteros frente y fin hacia el nuevo nodo. </vt:lpstr>
      <vt:lpstr> 3. Asignar los punteros frente y fin hacia el nuevo nodo. </vt:lpstr>
      <vt:lpstr> 3. Asignar los punteros frente y fin hacia el nuevo nodo.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Insertar elementos en una cola:</dc:title>
  <dc:creator>Alejandro</dc:creator>
  <cp:lastModifiedBy>Alejandro</cp:lastModifiedBy>
  <cp:revision>7</cp:revision>
  <dcterms:created xsi:type="dcterms:W3CDTF">2016-10-14T15:50:24Z</dcterms:created>
  <dcterms:modified xsi:type="dcterms:W3CDTF">2016-10-14T16:57:13Z</dcterms:modified>
</cp:coreProperties>
</file>