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009880-7C87-4F9C-BBC9-FDE5D5DBCF6D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A7B488-3C71-4044-A777-912ED06FFAA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Buscar un elemento en una lista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Para buscar un elemento en una lista, sólo hay que seguir 4 pasos: </a:t>
            </a:r>
          </a:p>
          <a:p>
            <a:pPr algn="just"/>
            <a:endParaRPr lang="es-PE" dirty="0" smtClean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un nuevo nodo(actual).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Igualar ese nuevo nodo(actual) a la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Recorrer la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Determinar si el elemento existe o no en la lista.</a:t>
            </a:r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5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1. Crear </a:t>
            </a:r>
            <a:r>
              <a:rPr lang="es-PE" dirty="0"/>
              <a:t>un nuevo nodo(actual).</a:t>
            </a:r>
            <a:br>
              <a:rPr lang="es-PE" dirty="0"/>
            </a:b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63688" y="1338322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2483768" y="1338322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83568" y="1360145"/>
            <a:ext cx="864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1403648" y="151834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2699792" y="151834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059832" y="13383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0" y="2283718"/>
            <a:ext cx="480152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500" dirty="0" smtClean="0"/>
              <a:t>2. Igualar </a:t>
            </a:r>
            <a:r>
              <a:rPr lang="es-PE" sz="3500" dirty="0"/>
              <a:t>ese nuevo nodo(actual) a la lista.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187624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77267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99" y="2715766"/>
            <a:ext cx="5331321" cy="12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 animBg="1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3. Recorrer </a:t>
            </a:r>
            <a:r>
              <a:rPr lang="es-PE" dirty="0"/>
              <a:t>la lista.</a:t>
            </a:r>
            <a:br>
              <a:rPr lang="es-PE" dirty="0"/>
            </a:b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187624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77267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85546" y="2643758"/>
            <a:ext cx="514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((actual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&lt;=</a:t>
            </a:r>
            <a:r>
              <a:rPr lang="es-PE" dirty="0" smtClean="0"/>
              <a:t> n)){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 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275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10;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9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 animBg="1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3300" dirty="0" smtClean="0"/>
              <a:t/>
            </a:r>
            <a:br>
              <a:rPr lang="es-PE" sz="3300" dirty="0" smtClean="0"/>
            </a:br>
            <a:r>
              <a:rPr lang="es-PE" sz="3300" dirty="0" smtClean="0"/>
              <a:t>4. Determinar </a:t>
            </a:r>
            <a:r>
              <a:rPr lang="es-PE" sz="3300" dirty="0"/>
              <a:t>si el elemento existe o no en la lista.</a:t>
            </a:r>
            <a:r>
              <a:rPr lang="es-PE" dirty="0"/>
              <a:t/>
            </a:r>
            <a:br>
              <a:rPr lang="es-PE" dirty="0"/>
            </a:b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187624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77267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85546" y="2643758"/>
            <a:ext cx="514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((actual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&lt;=</a:t>
            </a:r>
            <a:r>
              <a:rPr lang="es-PE" dirty="0" smtClean="0"/>
              <a:t> n)){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 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275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10;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899592" y="293179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if</a:t>
            </a:r>
            <a:r>
              <a:rPr lang="es-PE" dirty="0" smtClean="0"/>
              <a:t>(actual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== n){</a:t>
            </a:r>
          </a:p>
          <a:p>
            <a:r>
              <a:rPr lang="es-PE" dirty="0"/>
              <a:t> </a:t>
            </a:r>
            <a:r>
              <a:rPr lang="es-PE" dirty="0" smtClean="0"/>
              <a:t>  band = </a:t>
            </a:r>
            <a:r>
              <a:rPr lang="es-PE" b="1" dirty="0" smtClean="0"/>
              <a:t>true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/>
              <a:t>}</a:t>
            </a:r>
          </a:p>
          <a:p>
            <a:r>
              <a:rPr lang="es-PE" dirty="0"/>
              <a:t>a</a:t>
            </a:r>
            <a:r>
              <a:rPr lang="es-PE" dirty="0" smtClean="0"/>
              <a:t>ctual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0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58025E-6 L 0.13854 -0.00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08642E-6 L 0.14601 -0.00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sz="3300" dirty="0" smtClean="0"/>
              <a:t/>
            </a:r>
            <a:br>
              <a:rPr lang="es-PE" sz="3300" dirty="0" smtClean="0"/>
            </a:br>
            <a:r>
              <a:rPr lang="es-PE" sz="3300" dirty="0" smtClean="0"/>
              <a:t>4. Determinar </a:t>
            </a:r>
            <a:r>
              <a:rPr lang="es-PE" sz="3300" dirty="0"/>
              <a:t>si el elemento existe o no en la lista.</a:t>
            </a:r>
            <a:r>
              <a:rPr lang="es-PE" dirty="0"/>
              <a:t/>
            </a:r>
            <a:br>
              <a:rPr lang="es-PE" dirty="0"/>
            </a:b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85546" y="2643758"/>
            <a:ext cx="514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((actual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&lt;=</a:t>
            </a:r>
            <a:r>
              <a:rPr lang="es-PE" dirty="0" smtClean="0"/>
              <a:t> n)){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 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56176" y="1275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12;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99592" y="293179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if</a:t>
            </a:r>
            <a:r>
              <a:rPr lang="es-PE" dirty="0" smtClean="0"/>
              <a:t>(actual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== n){</a:t>
            </a:r>
          </a:p>
          <a:p>
            <a:r>
              <a:rPr lang="es-PE" dirty="0"/>
              <a:t> </a:t>
            </a:r>
            <a:r>
              <a:rPr lang="es-PE" dirty="0" smtClean="0"/>
              <a:t>  band = </a:t>
            </a:r>
            <a:r>
              <a:rPr lang="es-PE" b="1" dirty="0" smtClean="0"/>
              <a:t>true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/>
              <a:t>}</a:t>
            </a:r>
          </a:p>
          <a:p>
            <a:r>
              <a:rPr lang="es-PE" dirty="0"/>
              <a:t>a</a:t>
            </a:r>
            <a:r>
              <a:rPr lang="es-PE" dirty="0" smtClean="0"/>
              <a:t>ctual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1187624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77267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7918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58025E-6 L 0.13854 -0.00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08642E-6 L 0.14601 -0.00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sz="3300" dirty="0" smtClean="0"/>
              <a:t/>
            </a:r>
            <a:br>
              <a:rPr lang="es-PE" sz="3300" dirty="0" smtClean="0"/>
            </a:br>
            <a:r>
              <a:rPr lang="es-PE" sz="3300" dirty="0" smtClean="0"/>
              <a:t>4. Determinar </a:t>
            </a:r>
            <a:r>
              <a:rPr lang="es-PE" sz="3300" dirty="0"/>
              <a:t>si el elemento existe o no en la lista.</a:t>
            </a:r>
            <a:r>
              <a:rPr lang="es-PE" dirty="0"/>
              <a:t/>
            </a:r>
            <a:br>
              <a:rPr lang="es-PE" dirty="0"/>
            </a:b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699792" y="135518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19872" y="1355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21550" y="138448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339752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635896" y="1535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995936" y="13551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99792" y="1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391947" y="13476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23728" y="13476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031907" y="15276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391947" y="1347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85546" y="2643758"/>
            <a:ext cx="514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((actual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&lt;=</a:t>
            </a:r>
            <a:r>
              <a:rPr lang="es-PE" dirty="0" smtClean="0"/>
              <a:t> n)){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} 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56176" y="1275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12;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99592" y="293179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if</a:t>
            </a:r>
            <a:r>
              <a:rPr lang="es-PE" dirty="0" smtClean="0"/>
              <a:t>(actual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== n){</a:t>
            </a:r>
          </a:p>
          <a:p>
            <a:r>
              <a:rPr lang="es-PE" dirty="0"/>
              <a:t> </a:t>
            </a:r>
            <a:r>
              <a:rPr lang="es-PE" dirty="0" smtClean="0"/>
              <a:t>  band = </a:t>
            </a:r>
            <a:r>
              <a:rPr lang="es-PE" b="1" dirty="0" smtClean="0"/>
              <a:t>true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/>
              <a:t>}</a:t>
            </a:r>
          </a:p>
          <a:p>
            <a:r>
              <a:rPr lang="es-PE" dirty="0"/>
              <a:t>a</a:t>
            </a:r>
            <a:r>
              <a:rPr lang="es-PE" dirty="0" smtClean="0"/>
              <a:t>ctual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actual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2483768" y="1707654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973411" y="1923678"/>
            <a:ext cx="798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actual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5254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58025E-6 L 0.15417 -0.00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08642E-6 L 0.14619 -0.00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Por lo tanto el código nos quedaría así:</a:t>
            </a:r>
            <a:endParaRPr lang="es-ES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9582"/>
            <a:ext cx="6748069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</TotalTime>
  <Words>227</Words>
  <Application>Microsoft Office PowerPoint</Application>
  <PresentationFormat>Presentación en pantalla (16:9)</PresentationFormat>
  <Paragraphs>81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Claridad</vt:lpstr>
      <vt:lpstr>Buscar un elemento en una lista</vt:lpstr>
      <vt:lpstr> 1. Crear un nuevo nodo(actual). </vt:lpstr>
      <vt:lpstr>2. Igualar ese nuevo nodo(actual) a la lista.</vt:lpstr>
      <vt:lpstr> 3. Recorrer la lista. </vt:lpstr>
      <vt:lpstr> 4. Determinar si el elemento existe o no en la lista. </vt:lpstr>
      <vt:lpstr> 4. Determinar si el elemento existe o no en la lista. </vt:lpstr>
      <vt:lpstr> 4. Determinar si el elemento existe o no en la lista. </vt:lpstr>
      <vt:lpstr>Por lo tanto el código nos quedaría así: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Buscar un elemento en una lista</dc:title>
  <dc:creator>Alejandro</dc:creator>
  <cp:lastModifiedBy>Alejandro</cp:lastModifiedBy>
  <cp:revision>7</cp:revision>
  <dcterms:created xsi:type="dcterms:W3CDTF">2016-10-28T15:33:05Z</dcterms:created>
  <dcterms:modified xsi:type="dcterms:W3CDTF">2016-10-28T16:46:01Z</dcterms:modified>
</cp:coreProperties>
</file>