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8775-3A4B-40B5-9F93-C0D7393B847D}" type="datetimeFigureOut">
              <a:rPr lang="es-ES" smtClean="0"/>
              <a:t>02/11/2016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79CC-8023-416E-8AED-7FDA3CE85114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8775-3A4B-40B5-9F93-C0D7393B847D}" type="datetimeFigureOut">
              <a:rPr lang="es-ES" smtClean="0"/>
              <a:t>02/11/2016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79CC-8023-416E-8AED-7FDA3CE8511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8775-3A4B-40B5-9F93-C0D7393B847D}" type="datetimeFigureOut">
              <a:rPr lang="es-ES" smtClean="0"/>
              <a:t>02/11/2016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79CC-8023-416E-8AED-7FDA3CE8511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8775-3A4B-40B5-9F93-C0D7393B847D}" type="datetimeFigureOut">
              <a:rPr lang="es-ES" smtClean="0"/>
              <a:t>02/11/2016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79CC-8023-416E-8AED-7FDA3CE8511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8775-3A4B-40B5-9F93-C0D7393B847D}" type="datetimeFigureOut">
              <a:rPr lang="es-ES" smtClean="0"/>
              <a:t>02/11/2016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79CC-8023-416E-8AED-7FDA3CE85114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8775-3A4B-40B5-9F93-C0D7393B847D}" type="datetimeFigureOut">
              <a:rPr lang="es-ES" smtClean="0"/>
              <a:t>02/11/2016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79CC-8023-416E-8AED-7FDA3CE8511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8775-3A4B-40B5-9F93-C0D7393B847D}" type="datetimeFigureOut">
              <a:rPr lang="es-ES" smtClean="0"/>
              <a:t>02/11/2016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79CC-8023-416E-8AED-7FDA3CE85114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8775-3A4B-40B5-9F93-C0D7393B847D}" type="datetimeFigureOut">
              <a:rPr lang="es-ES" smtClean="0"/>
              <a:t>02/11/2016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79CC-8023-416E-8AED-7FDA3CE8511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8775-3A4B-40B5-9F93-C0D7393B847D}" type="datetimeFigureOut">
              <a:rPr lang="es-ES" smtClean="0"/>
              <a:t>02/11/2016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79CC-8023-416E-8AED-7FDA3CE8511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8775-3A4B-40B5-9F93-C0D7393B847D}" type="datetimeFigureOut">
              <a:rPr lang="es-ES" smtClean="0"/>
              <a:t>02/11/2016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79CC-8023-416E-8AED-7FDA3CE85114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8775-3A4B-40B5-9F93-C0D7393B847D}" type="datetimeFigureOut">
              <a:rPr lang="es-ES" smtClean="0"/>
              <a:t>02/11/2016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79CC-8023-416E-8AED-7FDA3CE8511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2A58775-3A4B-40B5-9F93-C0D7393B847D}" type="datetimeFigureOut">
              <a:rPr lang="es-ES" smtClean="0"/>
              <a:t>02/11/2016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A4479CC-8023-416E-8AED-7FDA3CE85114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Eliminar todos los elementos de la lista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Para dejar vacía una lista, sólo seguir </a:t>
            </a:r>
            <a:r>
              <a:rPr lang="es-PE" dirty="0" smtClean="0"/>
              <a:t>4 </a:t>
            </a:r>
            <a:r>
              <a:rPr lang="es-PE" dirty="0" smtClean="0"/>
              <a:t>Pasos: </a:t>
            </a:r>
            <a:endParaRPr lang="es-PE" dirty="0" smtClean="0"/>
          </a:p>
          <a:p>
            <a:pPr marL="0" indent="0">
              <a:buNone/>
            </a:pPr>
            <a:endParaRPr lang="es-PE" dirty="0" smtClean="0"/>
          </a:p>
          <a:p>
            <a:pPr marL="457200" indent="-457200">
              <a:buFont typeface="+mj-lt"/>
              <a:buAutoNum type="arabicPeriod"/>
            </a:pPr>
            <a:r>
              <a:rPr lang="es-PE" dirty="0" smtClean="0"/>
              <a:t>Crear un nodo *</a:t>
            </a:r>
            <a:r>
              <a:rPr lang="es-PE" dirty="0" err="1" smtClean="0"/>
              <a:t>aux</a:t>
            </a:r>
            <a:r>
              <a:rPr lang="es-PE" dirty="0" smtClean="0"/>
              <a:t> e igualarlo al inicio de la lista.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 smtClean="0"/>
              <a:t>Guardar el dato que queremos eliminar dentro de *</a:t>
            </a:r>
            <a:r>
              <a:rPr lang="es-PE" dirty="0" err="1" smtClean="0"/>
              <a:t>aux</a:t>
            </a:r>
            <a:r>
              <a:rPr lang="es-PE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 smtClean="0"/>
              <a:t>Pasar lista a siguiente nodo.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 smtClean="0"/>
              <a:t>Eliminar </a:t>
            </a:r>
            <a:r>
              <a:rPr lang="es-PE" dirty="0" err="1" smtClean="0"/>
              <a:t>aux</a:t>
            </a:r>
            <a:r>
              <a:rPr lang="es-PE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02632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339502"/>
            <a:ext cx="8712968" cy="742950"/>
          </a:xfrm>
        </p:spPr>
        <p:txBody>
          <a:bodyPr>
            <a:noAutofit/>
          </a:bodyPr>
          <a:lstStyle/>
          <a:p>
            <a:pPr marL="457200" indent="-457200"/>
            <a:r>
              <a:rPr lang="es-PE" sz="3100" dirty="0" smtClean="0"/>
              <a:t>1) </a:t>
            </a:r>
            <a:r>
              <a:rPr lang="es-PE" sz="3100" dirty="0"/>
              <a:t>Crear un nodo *</a:t>
            </a:r>
            <a:r>
              <a:rPr lang="es-PE" sz="3100" dirty="0" err="1"/>
              <a:t>aux</a:t>
            </a:r>
            <a:r>
              <a:rPr lang="es-PE" sz="3100" dirty="0"/>
              <a:t> e igualarlo al inicio de la lista.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4361"/>
              </p:ext>
            </p:extLst>
          </p:nvPr>
        </p:nvGraphicFramePr>
        <p:xfrm>
          <a:off x="3059832" y="1635646"/>
          <a:ext cx="96961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333"/>
                <a:gridCol w="208280"/>
              </a:tblGrid>
              <a:tr h="360040">
                <a:tc>
                  <a:txBody>
                    <a:bodyPr/>
                    <a:lstStyle/>
                    <a:p>
                      <a:r>
                        <a:rPr lang="es-PE" dirty="0" smtClean="0"/>
                        <a:t>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5 Conector recto de flecha"/>
          <p:cNvCxnSpPr>
            <a:stCxn id="4" idx="3"/>
          </p:cNvCxnSpPr>
          <p:nvPr/>
        </p:nvCxnSpPr>
        <p:spPr>
          <a:xfrm>
            <a:off x="4029445" y="1818526"/>
            <a:ext cx="384506" cy="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4413951" y="1635646"/>
            <a:ext cx="87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2627784" y="1820312"/>
            <a:ext cx="384506" cy="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574264"/>
              </p:ext>
            </p:extLst>
          </p:nvPr>
        </p:nvGraphicFramePr>
        <p:xfrm>
          <a:off x="1643751" y="1635646"/>
          <a:ext cx="96961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333"/>
                <a:gridCol w="208280"/>
              </a:tblGrid>
              <a:tr h="360040">
                <a:tc>
                  <a:txBody>
                    <a:bodyPr/>
                    <a:lstStyle/>
                    <a:p>
                      <a:r>
                        <a:rPr lang="es-PE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11" name="10 Conector recto de flecha"/>
          <p:cNvCxnSpPr/>
          <p:nvPr/>
        </p:nvCxnSpPr>
        <p:spPr>
          <a:xfrm>
            <a:off x="1235166" y="1820730"/>
            <a:ext cx="384506" cy="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636026" y="1636482"/>
            <a:ext cx="98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lista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803813" y="2427734"/>
            <a:ext cx="2208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/>
              <a:t>Nodo *</a:t>
            </a:r>
            <a:r>
              <a:rPr lang="es-PE" sz="2000" dirty="0" err="1" smtClean="0"/>
              <a:t>aux</a:t>
            </a:r>
            <a:r>
              <a:rPr lang="es-PE" sz="2000" dirty="0" smtClean="0"/>
              <a:t> = </a:t>
            </a:r>
            <a:r>
              <a:rPr lang="es-PE" sz="2000" dirty="0" smtClean="0"/>
              <a:t>lista;</a:t>
            </a:r>
            <a:endParaRPr lang="es-ES" sz="2000" dirty="0"/>
          </a:p>
        </p:txBody>
      </p:sp>
      <p:graphicFrame>
        <p:nvGraphicFramePr>
          <p:cNvPr id="15" name="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421743"/>
              </p:ext>
            </p:extLst>
          </p:nvPr>
        </p:nvGraphicFramePr>
        <p:xfrm>
          <a:off x="3131840" y="3507854"/>
          <a:ext cx="96961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333"/>
                <a:gridCol w="208280"/>
              </a:tblGrid>
              <a:tr h="360040">
                <a:tc>
                  <a:txBody>
                    <a:bodyPr/>
                    <a:lstStyle/>
                    <a:p>
                      <a:r>
                        <a:rPr lang="es-PE" dirty="0" smtClean="0"/>
                        <a:t>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15 Conector recto de flecha"/>
          <p:cNvCxnSpPr>
            <a:stCxn id="15" idx="3"/>
          </p:cNvCxnSpPr>
          <p:nvPr/>
        </p:nvCxnSpPr>
        <p:spPr>
          <a:xfrm>
            <a:off x="4101453" y="3690734"/>
            <a:ext cx="384506" cy="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4485959" y="3507854"/>
            <a:ext cx="87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cxnSp>
        <p:nvCxnSpPr>
          <p:cNvPr id="18" name="17 Conector recto de flecha"/>
          <p:cNvCxnSpPr/>
          <p:nvPr/>
        </p:nvCxnSpPr>
        <p:spPr>
          <a:xfrm>
            <a:off x="2699792" y="3692520"/>
            <a:ext cx="384506" cy="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19" name="1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579168"/>
              </p:ext>
            </p:extLst>
          </p:nvPr>
        </p:nvGraphicFramePr>
        <p:xfrm>
          <a:off x="1715759" y="3507854"/>
          <a:ext cx="96961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333"/>
                <a:gridCol w="208280"/>
              </a:tblGrid>
              <a:tr h="360040">
                <a:tc>
                  <a:txBody>
                    <a:bodyPr/>
                    <a:lstStyle/>
                    <a:p>
                      <a:r>
                        <a:rPr lang="es-PE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20" name="19 Conector recto de flecha"/>
          <p:cNvCxnSpPr/>
          <p:nvPr/>
        </p:nvCxnSpPr>
        <p:spPr>
          <a:xfrm>
            <a:off x="1307174" y="3692938"/>
            <a:ext cx="384506" cy="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708034" y="3508690"/>
            <a:ext cx="98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lista</a:t>
            </a:r>
            <a:endParaRPr lang="es-ES" dirty="0"/>
          </a:p>
        </p:txBody>
      </p:sp>
      <p:cxnSp>
        <p:nvCxnSpPr>
          <p:cNvPr id="22" name="21 Conector recto de flecha"/>
          <p:cNvCxnSpPr/>
          <p:nvPr/>
        </p:nvCxnSpPr>
        <p:spPr>
          <a:xfrm flipV="1">
            <a:off x="1307174" y="3878022"/>
            <a:ext cx="384506" cy="1389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780042" y="3896920"/>
            <a:ext cx="83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 smtClean="0"/>
              <a:t>aux</a:t>
            </a:r>
            <a:endParaRPr lang="es-ES" dirty="0"/>
          </a:p>
        </p:txBody>
      </p:sp>
      <p:pic>
        <p:nvPicPr>
          <p:cNvPr id="3" name="Picture 2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246788"/>
            <a:ext cx="4974102" cy="82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525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7" grpId="0"/>
      <p:bldP spid="21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67494"/>
            <a:ext cx="8856984" cy="742950"/>
          </a:xfrm>
        </p:spPr>
        <p:txBody>
          <a:bodyPr>
            <a:noAutofit/>
          </a:bodyPr>
          <a:lstStyle/>
          <a:p>
            <a:pPr marL="457200" indent="-457200"/>
            <a:r>
              <a:rPr lang="es-PE" sz="2800" dirty="0" smtClean="0"/>
              <a:t>2) Guardar </a:t>
            </a:r>
            <a:r>
              <a:rPr lang="es-PE" sz="2800" dirty="0"/>
              <a:t>el dato que queremos eliminar dentro de *</a:t>
            </a:r>
            <a:r>
              <a:rPr lang="es-PE" sz="2800" dirty="0" err="1"/>
              <a:t>aux</a:t>
            </a:r>
            <a:r>
              <a:rPr lang="es-PE" sz="2800" dirty="0"/>
              <a:t>.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533093"/>
              </p:ext>
            </p:extLst>
          </p:nvPr>
        </p:nvGraphicFramePr>
        <p:xfrm>
          <a:off x="3059832" y="1635646"/>
          <a:ext cx="96961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333"/>
                <a:gridCol w="208280"/>
              </a:tblGrid>
              <a:tr h="360040">
                <a:tc>
                  <a:txBody>
                    <a:bodyPr/>
                    <a:lstStyle/>
                    <a:p>
                      <a:r>
                        <a:rPr lang="es-PE" dirty="0" smtClean="0"/>
                        <a:t>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4 Conector recto de flecha"/>
          <p:cNvCxnSpPr>
            <a:stCxn id="4" idx="3"/>
          </p:cNvCxnSpPr>
          <p:nvPr/>
        </p:nvCxnSpPr>
        <p:spPr>
          <a:xfrm>
            <a:off x="4029445" y="1818526"/>
            <a:ext cx="384506" cy="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4413951" y="1635646"/>
            <a:ext cx="87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2627784" y="1820312"/>
            <a:ext cx="384506" cy="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07156"/>
              </p:ext>
            </p:extLst>
          </p:nvPr>
        </p:nvGraphicFramePr>
        <p:xfrm>
          <a:off x="1643751" y="1635646"/>
          <a:ext cx="96961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333"/>
                <a:gridCol w="208280"/>
              </a:tblGrid>
              <a:tr h="360040">
                <a:tc>
                  <a:txBody>
                    <a:bodyPr/>
                    <a:lstStyle/>
                    <a:p>
                      <a:r>
                        <a:rPr lang="es-PE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9" name="8 Conector recto de flecha"/>
          <p:cNvCxnSpPr/>
          <p:nvPr/>
        </p:nvCxnSpPr>
        <p:spPr>
          <a:xfrm>
            <a:off x="1235166" y="1820730"/>
            <a:ext cx="384506" cy="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611560" y="1636482"/>
            <a:ext cx="98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lista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791580" y="2643758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/>
              <a:t>n</a:t>
            </a:r>
            <a:r>
              <a:rPr lang="es-PE" sz="2000" dirty="0" smtClean="0"/>
              <a:t> = </a:t>
            </a:r>
            <a:r>
              <a:rPr lang="es-PE" sz="2000" dirty="0" err="1" smtClean="0"/>
              <a:t>aux</a:t>
            </a:r>
            <a:r>
              <a:rPr lang="es-PE" sz="2000" dirty="0" smtClean="0"/>
              <a:t>-&gt;dato</a:t>
            </a:r>
            <a:r>
              <a:rPr lang="es-PE" dirty="0" smtClean="0"/>
              <a:t>;</a:t>
            </a:r>
            <a:endParaRPr lang="es-ES" dirty="0"/>
          </a:p>
        </p:txBody>
      </p:sp>
      <p:cxnSp>
        <p:nvCxnSpPr>
          <p:cNvPr id="13" name="12 Conector recto de flecha"/>
          <p:cNvCxnSpPr/>
          <p:nvPr/>
        </p:nvCxnSpPr>
        <p:spPr>
          <a:xfrm flipV="1">
            <a:off x="1523198" y="2001406"/>
            <a:ext cx="456514" cy="282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1007604" y="2142562"/>
            <a:ext cx="83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 smtClean="0"/>
              <a:t>aux</a:t>
            </a:r>
            <a:endParaRPr lang="es-ES" dirty="0"/>
          </a:p>
        </p:txBody>
      </p:sp>
      <p:pic>
        <p:nvPicPr>
          <p:cNvPr id="3" name="Picture 2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283718"/>
            <a:ext cx="5357954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125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3) Pasar </a:t>
            </a:r>
            <a:r>
              <a:rPr lang="es-PE" dirty="0" smtClean="0"/>
              <a:t>lista </a:t>
            </a:r>
            <a:r>
              <a:rPr lang="es-PE" dirty="0" smtClean="0"/>
              <a:t>a siguiente nodo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222942"/>
              </p:ext>
            </p:extLst>
          </p:nvPr>
        </p:nvGraphicFramePr>
        <p:xfrm>
          <a:off x="3059832" y="1635646"/>
          <a:ext cx="96961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333"/>
                <a:gridCol w="208280"/>
              </a:tblGrid>
              <a:tr h="360040">
                <a:tc>
                  <a:txBody>
                    <a:bodyPr/>
                    <a:lstStyle/>
                    <a:p>
                      <a:r>
                        <a:rPr lang="es-PE" dirty="0" smtClean="0"/>
                        <a:t>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4 Conector recto de flecha"/>
          <p:cNvCxnSpPr>
            <a:stCxn id="4" idx="3"/>
          </p:cNvCxnSpPr>
          <p:nvPr/>
        </p:nvCxnSpPr>
        <p:spPr>
          <a:xfrm>
            <a:off x="4029445" y="1818526"/>
            <a:ext cx="384506" cy="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4413951" y="1635646"/>
            <a:ext cx="87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2627784" y="1820312"/>
            <a:ext cx="384506" cy="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680849"/>
              </p:ext>
            </p:extLst>
          </p:nvPr>
        </p:nvGraphicFramePr>
        <p:xfrm>
          <a:off x="1643751" y="1635646"/>
          <a:ext cx="96961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333"/>
                <a:gridCol w="208280"/>
              </a:tblGrid>
              <a:tr h="360040">
                <a:tc>
                  <a:txBody>
                    <a:bodyPr/>
                    <a:lstStyle/>
                    <a:p>
                      <a:r>
                        <a:rPr lang="es-PE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9" name="8 Conector recto de flecha"/>
          <p:cNvCxnSpPr/>
          <p:nvPr/>
        </p:nvCxnSpPr>
        <p:spPr>
          <a:xfrm>
            <a:off x="1235166" y="1820730"/>
            <a:ext cx="384506" cy="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636026" y="1636482"/>
            <a:ext cx="98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lista</a:t>
            </a:r>
            <a:endParaRPr lang="es-ES" dirty="0"/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1523198" y="2001406"/>
            <a:ext cx="456514" cy="282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1007604" y="2142562"/>
            <a:ext cx="83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 smtClean="0"/>
              <a:t>aux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611560" y="2715766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/>
              <a:t>lista </a:t>
            </a:r>
            <a:r>
              <a:rPr lang="es-PE" sz="2000" dirty="0" smtClean="0"/>
              <a:t>= </a:t>
            </a:r>
            <a:r>
              <a:rPr lang="es-PE" sz="2000" dirty="0" err="1" smtClean="0"/>
              <a:t>aux</a:t>
            </a:r>
            <a:r>
              <a:rPr lang="es-PE" sz="2000" dirty="0" smtClean="0"/>
              <a:t>-&gt;siguiente;</a:t>
            </a:r>
            <a:endParaRPr lang="es-ES" sz="2000" dirty="0"/>
          </a:p>
        </p:txBody>
      </p:sp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057599"/>
              </p:ext>
            </p:extLst>
          </p:nvPr>
        </p:nvGraphicFramePr>
        <p:xfrm>
          <a:off x="3059832" y="3651870"/>
          <a:ext cx="96961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333"/>
                <a:gridCol w="208280"/>
              </a:tblGrid>
              <a:tr h="360040">
                <a:tc>
                  <a:txBody>
                    <a:bodyPr/>
                    <a:lstStyle/>
                    <a:p>
                      <a:r>
                        <a:rPr lang="es-PE" dirty="0" smtClean="0"/>
                        <a:t>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14 Conector recto de flecha"/>
          <p:cNvCxnSpPr>
            <a:stCxn id="14" idx="3"/>
          </p:cNvCxnSpPr>
          <p:nvPr/>
        </p:nvCxnSpPr>
        <p:spPr>
          <a:xfrm>
            <a:off x="4029445" y="3834750"/>
            <a:ext cx="384506" cy="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4413951" y="3651870"/>
            <a:ext cx="87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cxnSp>
        <p:nvCxnSpPr>
          <p:cNvPr id="17" name="16 Conector recto de flecha"/>
          <p:cNvCxnSpPr/>
          <p:nvPr/>
        </p:nvCxnSpPr>
        <p:spPr>
          <a:xfrm>
            <a:off x="2627784" y="3836536"/>
            <a:ext cx="384506" cy="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18" name="1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213966"/>
              </p:ext>
            </p:extLst>
          </p:nvPr>
        </p:nvGraphicFramePr>
        <p:xfrm>
          <a:off x="1643751" y="3651870"/>
          <a:ext cx="96961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333"/>
                <a:gridCol w="208280"/>
              </a:tblGrid>
              <a:tr h="360040">
                <a:tc>
                  <a:txBody>
                    <a:bodyPr/>
                    <a:lstStyle/>
                    <a:p>
                      <a:r>
                        <a:rPr lang="es-PE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19" name="18 Conector recto de flecha"/>
          <p:cNvCxnSpPr/>
          <p:nvPr/>
        </p:nvCxnSpPr>
        <p:spPr>
          <a:xfrm flipV="1">
            <a:off x="2777121" y="4021202"/>
            <a:ext cx="235169" cy="229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2328214" y="4251114"/>
            <a:ext cx="98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lista</a:t>
            </a:r>
            <a:endParaRPr lang="es-ES" dirty="0"/>
          </a:p>
        </p:txBody>
      </p:sp>
      <p:cxnSp>
        <p:nvCxnSpPr>
          <p:cNvPr id="21" name="20 Conector recto de flecha"/>
          <p:cNvCxnSpPr/>
          <p:nvPr/>
        </p:nvCxnSpPr>
        <p:spPr>
          <a:xfrm>
            <a:off x="1235166" y="3834750"/>
            <a:ext cx="42051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611560" y="3662313"/>
            <a:ext cx="83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 smtClean="0"/>
              <a:t>aux</a:t>
            </a:r>
            <a:endParaRPr lang="es-ES" dirty="0"/>
          </a:p>
        </p:txBody>
      </p:sp>
      <p:pic>
        <p:nvPicPr>
          <p:cNvPr id="3" name="Picture 2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116583"/>
            <a:ext cx="4866331" cy="124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322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  <p:bldP spid="16" grpId="0"/>
      <p:bldP spid="20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4) Eliminar </a:t>
            </a:r>
            <a:r>
              <a:rPr lang="es-PE" dirty="0" err="1" smtClean="0"/>
              <a:t>aux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260722"/>
              </p:ext>
            </p:extLst>
          </p:nvPr>
        </p:nvGraphicFramePr>
        <p:xfrm>
          <a:off x="3059832" y="1347614"/>
          <a:ext cx="96961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333"/>
                <a:gridCol w="208280"/>
              </a:tblGrid>
              <a:tr h="360040">
                <a:tc>
                  <a:txBody>
                    <a:bodyPr/>
                    <a:lstStyle/>
                    <a:p>
                      <a:r>
                        <a:rPr lang="es-PE" dirty="0" smtClean="0"/>
                        <a:t>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4 Conector recto de flecha"/>
          <p:cNvCxnSpPr>
            <a:stCxn id="4" idx="3"/>
          </p:cNvCxnSpPr>
          <p:nvPr/>
        </p:nvCxnSpPr>
        <p:spPr>
          <a:xfrm>
            <a:off x="4029445" y="1530494"/>
            <a:ext cx="384506" cy="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4413951" y="1347614"/>
            <a:ext cx="87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2627784" y="1532280"/>
            <a:ext cx="384506" cy="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920251"/>
              </p:ext>
            </p:extLst>
          </p:nvPr>
        </p:nvGraphicFramePr>
        <p:xfrm>
          <a:off x="1643751" y="1347614"/>
          <a:ext cx="96961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333"/>
                <a:gridCol w="208280"/>
              </a:tblGrid>
              <a:tr h="360040">
                <a:tc>
                  <a:txBody>
                    <a:bodyPr/>
                    <a:lstStyle/>
                    <a:p>
                      <a:r>
                        <a:rPr lang="es-PE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9" name="8 Conector recto de flecha"/>
          <p:cNvCxnSpPr/>
          <p:nvPr/>
        </p:nvCxnSpPr>
        <p:spPr>
          <a:xfrm flipV="1">
            <a:off x="2777121" y="1716946"/>
            <a:ext cx="235169" cy="229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2328214" y="1946858"/>
            <a:ext cx="98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lista</a:t>
            </a:r>
            <a:endParaRPr lang="es-ES" dirty="0"/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1235166" y="1530494"/>
            <a:ext cx="42051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611560" y="1358057"/>
            <a:ext cx="83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 smtClean="0"/>
              <a:t>aux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755576" y="2571750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err="1"/>
              <a:t>d</a:t>
            </a:r>
            <a:r>
              <a:rPr lang="es-PE" sz="2000" dirty="0" err="1" smtClean="0"/>
              <a:t>elete</a:t>
            </a:r>
            <a:r>
              <a:rPr lang="es-PE" sz="2000" dirty="0" smtClean="0"/>
              <a:t> </a:t>
            </a:r>
            <a:r>
              <a:rPr lang="es-PE" sz="2000" dirty="0" err="1" smtClean="0"/>
              <a:t>aux</a:t>
            </a:r>
            <a:r>
              <a:rPr lang="es-PE" sz="2000" dirty="0" smtClean="0"/>
              <a:t>;</a:t>
            </a:r>
            <a:endParaRPr lang="es-ES" sz="2000" dirty="0"/>
          </a:p>
        </p:txBody>
      </p:sp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4038"/>
              </p:ext>
            </p:extLst>
          </p:nvPr>
        </p:nvGraphicFramePr>
        <p:xfrm>
          <a:off x="2915816" y="3187350"/>
          <a:ext cx="96961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333"/>
                <a:gridCol w="208280"/>
              </a:tblGrid>
              <a:tr h="360040">
                <a:tc>
                  <a:txBody>
                    <a:bodyPr/>
                    <a:lstStyle/>
                    <a:p>
                      <a:r>
                        <a:rPr lang="es-PE" dirty="0" smtClean="0"/>
                        <a:t>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14 Conector recto de flecha"/>
          <p:cNvCxnSpPr>
            <a:stCxn id="14" idx="3"/>
          </p:cNvCxnSpPr>
          <p:nvPr/>
        </p:nvCxnSpPr>
        <p:spPr>
          <a:xfrm>
            <a:off x="3885429" y="3370230"/>
            <a:ext cx="384506" cy="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4269935" y="3187350"/>
            <a:ext cx="87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cxnSp>
        <p:nvCxnSpPr>
          <p:cNvPr id="17" name="16 Conector recto de flecha"/>
          <p:cNvCxnSpPr/>
          <p:nvPr/>
        </p:nvCxnSpPr>
        <p:spPr>
          <a:xfrm>
            <a:off x="2483768" y="3372016"/>
            <a:ext cx="384506" cy="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18" name="1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310043"/>
              </p:ext>
            </p:extLst>
          </p:nvPr>
        </p:nvGraphicFramePr>
        <p:xfrm>
          <a:off x="1499735" y="3187350"/>
          <a:ext cx="96961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333"/>
                <a:gridCol w="208280"/>
              </a:tblGrid>
              <a:tr h="360040">
                <a:tc>
                  <a:txBody>
                    <a:bodyPr/>
                    <a:lstStyle/>
                    <a:p>
                      <a:r>
                        <a:rPr lang="es-PE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19" name="18 Conector recto de flecha"/>
          <p:cNvCxnSpPr/>
          <p:nvPr/>
        </p:nvCxnSpPr>
        <p:spPr>
          <a:xfrm flipV="1">
            <a:off x="2633105" y="3556682"/>
            <a:ext cx="235169" cy="229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2184198" y="3786594"/>
            <a:ext cx="98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lista</a:t>
            </a:r>
            <a:endParaRPr lang="es-ES" dirty="0"/>
          </a:p>
        </p:txBody>
      </p:sp>
      <p:cxnSp>
        <p:nvCxnSpPr>
          <p:cNvPr id="21" name="20 Conector recto de flecha"/>
          <p:cNvCxnSpPr/>
          <p:nvPr/>
        </p:nvCxnSpPr>
        <p:spPr>
          <a:xfrm>
            <a:off x="1091150" y="3370230"/>
            <a:ext cx="42051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467544" y="3197793"/>
            <a:ext cx="83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 smtClean="0"/>
              <a:t>aux</a:t>
            </a:r>
            <a:endParaRPr lang="es-ES" dirty="0"/>
          </a:p>
        </p:txBody>
      </p:sp>
      <p:cxnSp>
        <p:nvCxnSpPr>
          <p:cNvPr id="24" name="23 Conector recto"/>
          <p:cNvCxnSpPr/>
          <p:nvPr/>
        </p:nvCxnSpPr>
        <p:spPr>
          <a:xfrm flipH="1">
            <a:off x="1511660" y="3012639"/>
            <a:ext cx="905344" cy="73963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>
            <a:off x="1511660" y="3012639"/>
            <a:ext cx="828092" cy="73963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29" name="2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753016"/>
              </p:ext>
            </p:extLst>
          </p:nvPr>
        </p:nvGraphicFramePr>
        <p:xfrm>
          <a:off x="2267744" y="4438238"/>
          <a:ext cx="96961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333"/>
                <a:gridCol w="208280"/>
              </a:tblGrid>
              <a:tr h="360040">
                <a:tc>
                  <a:txBody>
                    <a:bodyPr/>
                    <a:lstStyle/>
                    <a:p>
                      <a:r>
                        <a:rPr lang="es-PE" dirty="0" smtClean="0"/>
                        <a:t>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29 Conector recto de flecha"/>
          <p:cNvCxnSpPr/>
          <p:nvPr/>
        </p:nvCxnSpPr>
        <p:spPr>
          <a:xfrm>
            <a:off x="3275856" y="4617546"/>
            <a:ext cx="384506" cy="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3660362" y="4434666"/>
            <a:ext cx="87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cxnSp>
        <p:nvCxnSpPr>
          <p:cNvPr id="34" name="33 Conector recto de flecha"/>
          <p:cNvCxnSpPr/>
          <p:nvPr/>
        </p:nvCxnSpPr>
        <p:spPr>
          <a:xfrm>
            <a:off x="1835696" y="464651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1284098" y="4443958"/>
            <a:ext cx="98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lista</a:t>
            </a:r>
            <a:endParaRPr lang="es-ES" dirty="0"/>
          </a:p>
        </p:txBody>
      </p:sp>
      <p:pic>
        <p:nvPicPr>
          <p:cNvPr id="3" name="Picture 2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951" y="1727389"/>
            <a:ext cx="45529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634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  <p:bldP spid="16" grpId="0"/>
      <p:bldP spid="20" grpId="0"/>
      <p:bldP spid="22" grpId="0"/>
      <p:bldP spid="31" grpId="0"/>
      <p:bldP spid="3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55</TotalTime>
  <Words>148</Words>
  <Application>Microsoft Office PowerPoint</Application>
  <PresentationFormat>Presentación en pantalla (16:9)</PresentationFormat>
  <Paragraphs>52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Claridad</vt:lpstr>
      <vt:lpstr>Eliminar todos los elementos de la lista</vt:lpstr>
      <vt:lpstr>1) Crear un nodo *aux e igualarlo al inicio de la lista.</vt:lpstr>
      <vt:lpstr>2) Guardar el dato que queremos eliminar dentro de *aux.</vt:lpstr>
      <vt:lpstr>3) Pasar lista a siguiente nodo</vt:lpstr>
      <vt:lpstr>4) Eliminar aux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Quitar elementos de una Pila</dc:title>
  <dc:creator>Alejandro</dc:creator>
  <cp:lastModifiedBy>Alejandro</cp:lastModifiedBy>
  <cp:revision>7</cp:revision>
  <dcterms:created xsi:type="dcterms:W3CDTF">2016-08-23T01:27:26Z</dcterms:created>
  <dcterms:modified xsi:type="dcterms:W3CDTF">2016-11-02T16:42:40Z</dcterms:modified>
</cp:coreProperties>
</file>