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BA9ADE-CBAD-41CE-9446-76BDA356AF8C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2D46756-5ED2-4714-8CEC-F831BA90972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Eliminar un nodo de la lista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Para eliminar un elemento X de la lista, sólo hay que seguir 5 pasos: </a:t>
            </a:r>
          </a:p>
          <a:p>
            <a:endParaRPr lang="es-PE" dirty="0"/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Preguntar si la lista no está vacía.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Crear un *</a:t>
            </a:r>
            <a:r>
              <a:rPr lang="es-PE" dirty="0" err="1" smtClean="0"/>
              <a:t>aux_borrar</a:t>
            </a:r>
            <a:r>
              <a:rPr lang="es-PE" dirty="0" smtClean="0"/>
              <a:t> y *anterior=NULL.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Igualar *</a:t>
            </a:r>
            <a:r>
              <a:rPr lang="es-PE" dirty="0" err="1" smtClean="0"/>
              <a:t>aux_borrar</a:t>
            </a:r>
            <a:r>
              <a:rPr lang="es-PE" dirty="0" smtClean="0"/>
              <a:t>  al inicio de la lista.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Recorrer la lista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 smtClean="0"/>
              <a:t>Eliminar el elemento.</a:t>
            </a:r>
          </a:p>
        </p:txBody>
      </p:sp>
    </p:spTree>
    <p:extLst>
      <p:ext uri="{BB962C8B-B14F-4D97-AF65-F5344CB8AC3E}">
        <p14:creationId xmlns:p14="http://schemas.microsoft.com/office/powerpoint/2010/main" val="15491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pPr marL="457200" indent="-457200"/>
            <a:r>
              <a:rPr lang="es-PE" dirty="0" smtClean="0"/>
              <a:t>5. Eliminar </a:t>
            </a:r>
            <a:r>
              <a:rPr lang="es-PE" dirty="0"/>
              <a:t>el elemento.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033718" y="114582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504209" y="1402773"/>
            <a:ext cx="267591" cy="12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1208777" y="1792753"/>
            <a:ext cx="2551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1635646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5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64088" y="1940545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/>
              <a:t>i</a:t>
            </a:r>
            <a:r>
              <a:rPr lang="es-PE" b="1" dirty="0" err="1" smtClean="0"/>
              <a:t>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anterior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lista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lista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/>
              <a:t> </a:t>
            </a:r>
            <a:r>
              <a:rPr lang="es-PE" dirty="0" smtClean="0"/>
              <a:t>    </a:t>
            </a:r>
            <a:r>
              <a:rPr lang="es-PE" b="1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1489222" y="1610495"/>
            <a:ext cx="877533" cy="350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1463955" y="1600513"/>
            <a:ext cx="947805" cy="3769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pPr marL="457200" indent="-457200"/>
            <a:r>
              <a:rPr lang="es-PE" dirty="0" smtClean="0"/>
              <a:t>5. Eliminar </a:t>
            </a:r>
            <a:r>
              <a:rPr lang="es-PE" dirty="0"/>
              <a:t>el elemento.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798710" y="1550558"/>
            <a:ext cx="66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lista</a:t>
            </a:r>
            <a:endParaRPr lang="es-ES" sz="20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5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64088" y="1940545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/>
              <a:t>i</a:t>
            </a:r>
            <a:r>
              <a:rPr lang="es-PE" b="1" dirty="0" err="1" smtClean="0"/>
              <a:t>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anterior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lista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lista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/>
              <a:t> </a:t>
            </a:r>
            <a:r>
              <a:rPr lang="es-PE" dirty="0" smtClean="0"/>
              <a:t>    </a:t>
            </a:r>
            <a:r>
              <a:rPr lang="es-PE" b="1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/>
              <a:t>4. Recorrer la lista</a:t>
            </a:r>
            <a:r>
              <a:rPr lang="es-ES" dirty="0"/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59632" y="1960553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93559" y="2176577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10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1259632" y="1347614"/>
            <a:ext cx="204323" cy="21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67544" y="1131590"/>
            <a:ext cx="882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851412" y="2009366"/>
            <a:ext cx="49690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/>
              <a:t>e</a:t>
            </a:r>
            <a:r>
              <a:rPr lang="es-PE" b="1" dirty="0" err="1" smtClean="0"/>
              <a:t>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/>
              <a:t>    anterior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/>
              <a:t> </a:t>
            </a:r>
            <a:r>
              <a:rPr lang="es-PE" dirty="0" smtClean="0"/>
              <a:t>   </a:t>
            </a:r>
            <a:r>
              <a:rPr lang="es-PE" b="1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7 L 0.13855 -0.0003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11597 -0.010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/>
              <a:t>5. Eliminar el elemento.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2501769" y="1960553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35696" y="2176577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10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1259632" y="1347614"/>
            <a:ext cx="204323" cy="21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67544" y="1131590"/>
            <a:ext cx="882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851412" y="2009366"/>
            <a:ext cx="49690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/>
              <a:t>e</a:t>
            </a:r>
            <a:r>
              <a:rPr lang="es-PE" b="1" dirty="0" err="1" smtClean="0"/>
              <a:t>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/>
              <a:t>    anterior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/>
              <a:t> </a:t>
            </a:r>
            <a:r>
              <a:rPr lang="es-PE" dirty="0" smtClean="0"/>
              <a:t>   </a:t>
            </a:r>
            <a:r>
              <a:rPr lang="es-PE" b="1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4" name="23 Conector recto"/>
          <p:cNvCxnSpPr>
            <a:stCxn id="12" idx="3"/>
          </p:cNvCxnSpPr>
          <p:nvPr/>
        </p:nvCxnSpPr>
        <p:spPr>
          <a:xfrm>
            <a:off x="2400059" y="1780533"/>
            <a:ext cx="2038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2603930" y="1347614"/>
            <a:ext cx="0" cy="451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2603930" y="1368424"/>
            <a:ext cx="1752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4355976" y="1347614"/>
            <a:ext cx="0" cy="279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785366" y="1610495"/>
            <a:ext cx="877533" cy="350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760099" y="1600513"/>
            <a:ext cx="947805" cy="3769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0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/>
              <a:t>5. Eliminar el elemento.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771800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10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1259632" y="1347614"/>
            <a:ext cx="204323" cy="21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67544" y="1131590"/>
            <a:ext cx="882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851412" y="2009366"/>
            <a:ext cx="49690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/>
              <a:t>e</a:t>
            </a:r>
            <a:r>
              <a:rPr lang="es-PE" b="1" dirty="0" err="1" smtClean="0"/>
              <a:t>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/>
              <a:t>    anterior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/>
              <a:t> </a:t>
            </a:r>
            <a:r>
              <a:rPr lang="es-PE" dirty="0" smtClean="0"/>
              <a:t>   </a:t>
            </a:r>
            <a:r>
              <a:rPr lang="es-PE" b="1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5" name="24 Conector recto de flecha"/>
          <p:cNvCxnSpPr>
            <a:stCxn id="11" idx="3"/>
          </p:cNvCxnSpPr>
          <p:nvPr/>
        </p:nvCxnSpPr>
        <p:spPr>
          <a:xfrm>
            <a:off x="2400059" y="1780533"/>
            <a:ext cx="371741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Por lo tanto, el código nos quedaría así:</a:t>
            </a:r>
            <a:endParaRPr lang="es-ES" dirty="0"/>
          </a:p>
        </p:txBody>
      </p:sp>
      <p:pic>
        <p:nvPicPr>
          <p:cNvPr id="4098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1695"/>
            <a:ext cx="5592657" cy="42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Preguntar si la lista no está vacía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21550" y="1456497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14271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031907" y="159964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21550" y="2087703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39752" y="223842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699792" y="20584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1391947" y="205082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"/>
          <p:cNvCxnSpPr/>
          <p:nvPr/>
        </p:nvCxnSpPr>
        <p:spPr>
          <a:xfrm>
            <a:off x="2123728" y="205082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4" idx="1"/>
          </p:cNvCxnSpPr>
          <p:nvPr/>
        </p:nvCxnSpPr>
        <p:spPr>
          <a:xfrm>
            <a:off x="1031907" y="22308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391947" y="20508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139952" y="159964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/>
              <a:t>(lista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NULL){</a:t>
            </a:r>
          </a:p>
          <a:p>
            <a:endParaRPr lang="es-PE" dirty="0"/>
          </a:p>
          <a:p>
            <a:r>
              <a:rPr lang="es-PE" dirty="0" smtClean="0"/>
              <a:t>} 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72" y="2953591"/>
            <a:ext cx="537330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9" grpId="0"/>
      <p:bldP spid="22" grpId="0"/>
      <p:bldP spid="24" grpId="0" animBg="1"/>
      <p:bldP spid="27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sz="3900" dirty="0" smtClean="0"/>
              <a:t>2. Crear </a:t>
            </a:r>
            <a:r>
              <a:rPr lang="es-PE" sz="3900" dirty="0"/>
              <a:t>un *</a:t>
            </a:r>
            <a:r>
              <a:rPr lang="es-PE" sz="3900" dirty="0" err="1"/>
              <a:t>aux_borrar</a:t>
            </a:r>
            <a:r>
              <a:rPr lang="es-PE" sz="3900" dirty="0"/>
              <a:t> y *anterior=NULL.</a:t>
            </a:r>
            <a:r>
              <a:rPr lang="es-PE" dirty="0"/>
              <a:t/>
            </a:r>
            <a:br>
              <a:rPr lang="es-PE" dirty="0"/>
            </a:b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34761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 *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</a:p>
          <a:p>
            <a:r>
              <a:rPr lang="es-PE" dirty="0" smtClean="0"/>
              <a:t>Nodo *anterior = NULL;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303727"/>
            <a:ext cx="954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781690" y="22744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409949" y="24468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34258"/>
            <a:ext cx="48006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3. Igualar </a:t>
            </a:r>
            <a:r>
              <a:rPr lang="es-PE" dirty="0"/>
              <a:t>*</a:t>
            </a:r>
            <a:r>
              <a:rPr lang="es-PE" dirty="0" err="1" smtClean="0"/>
              <a:t>aux_borrar</a:t>
            </a:r>
            <a:r>
              <a:rPr lang="es-PE" dirty="0" smtClean="0"/>
              <a:t>  </a:t>
            </a:r>
            <a:r>
              <a:rPr lang="es-PE" dirty="0"/>
              <a:t>al inicio de la lista.</a:t>
            </a:r>
            <a:br>
              <a:rPr lang="es-PE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771800" y="1499204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91880" y="149920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93558" y="1528505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411760" y="1679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707904" y="1679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067944" y="14992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14992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463955" y="149163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95736" y="149163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103915" y="167165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463955" y="14916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259632" y="1851670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93559" y="2067694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580112" y="14992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aux_borrar</a:t>
            </a:r>
            <a:r>
              <a:rPr lang="es-PE" dirty="0" smtClean="0"/>
              <a:t> = lista;</a:t>
            </a:r>
            <a:endParaRPr lang="es-ES" dirty="0"/>
          </a:p>
        </p:txBody>
      </p:sp>
      <p:pic>
        <p:nvPicPr>
          <p:cNvPr id="307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4399"/>
            <a:ext cx="4648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7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 animBg="1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4. Recorrer </a:t>
            </a:r>
            <a:r>
              <a:rPr lang="es-PE" dirty="0"/>
              <a:t>la lista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11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259632" y="1960553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93559" y="2176577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1259632" y="1347614"/>
            <a:ext cx="204323" cy="21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67544" y="1131590"/>
            <a:ext cx="882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1280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7 L 0.13855 -0.0003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1316 -0.010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4. Recorrer </a:t>
            </a:r>
            <a:r>
              <a:rPr lang="es-PE" dirty="0"/>
              <a:t>la lista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2501769" y="1960553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35696" y="2176577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1259632" y="1347614"/>
            <a:ext cx="204323" cy="21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67544" y="1131590"/>
            <a:ext cx="882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42517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69136E-6 L 0.13855 0.00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679E-6 L 0.16441 -0.003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93827E-7 L 0.16007 -0.00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1533 -0.010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5. Eliminar </a:t>
            </a:r>
            <a:r>
              <a:rPr lang="es-PE" dirty="0"/>
              <a:t>el elemento.</a:t>
            </a:r>
            <a:br>
              <a:rPr lang="es-PE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3797913" y="1923678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131840" y="2139702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12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555776" y="1347614"/>
            <a:ext cx="204323" cy="217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763688" y="1131590"/>
            <a:ext cx="882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anterior</a:t>
            </a:r>
            <a:endParaRPr lang="es-ES" sz="15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076056" y="1923678"/>
            <a:ext cx="38884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if</a:t>
            </a:r>
            <a:r>
              <a:rPr lang="es-PE" dirty="0" smtClean="0"/>
              <a:t>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NULL){</a:t>
            </a:r>
          </a:p>
          <a:p>
            <a:r>
              <a:rPr lang="es-PE" dirty="0"/>
              <a:t> </a:t>
            </a:r>
            <a:r>
              <a:rPr lang="es-PE" dirty="0" smtClean="0"/>
              <a:t> </a:t>
            </a:r>
            <a:r>
              <a:rPr lang="es-PE" dirty="0" err="1" smtClean="0"/>
              <a:t>cout</a:t>
            </a:r>
            <a:r>
              <a:rPr lang="es-PE" dirty="0" smtClean="0"/>
              <a:t>&lt;&lt;«Elemento no encontrado»;</a:t>
            </a:r>
            <a:endParaRPr lang="es-PE" dirty="0"/>
          </a:p>
          <a:p>
            <a:r>
              <a:rPr lang="es-PE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5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4. Recorrer la lista</a:t>
            </a:r>
            <a:r>
              <a:rPr lang="es-ES" dirty="0"/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59632" y="1960553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93559" y="2176577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5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4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pPr marL="457200" indent="-457200"/>
            <a:r>
              <a:rPr lang="es-PE" dirty="0" smtClean="0"/>
              <a:t>5. Eliminar </a:t>
            </a:r>
            <a:r>
              <a:rPr lang="es-PE" dirty="0"/>
              <a:t>el elemento.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1800" y="1608087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>
            <a:off x="3491880" y="1608087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93558" y="1637388"/>
            <a:ext cx="666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smtClean="0"/>
              <a:t>lista</a:t>
            </a:r>
            <a:endParaRPr lang="es-ES" sz="1500" dirty="0"/>
          </a:p>
        </p:txBody>
      </p:sp>
      <p:cxnSp>
        <p:nvCxnSpPr>
          <p:cNvPr id="8" name="7 Conector recto de flecha"/>
          <p:cNvCxnSpPr>
            <a:endCxn id="5" idx="1"/>
          </p:cNvCxnSpPr>
          <p:nvPr/>
        </p:nvCxnSpPr>
        <p:spPr>
          <a:xfrm>
            <a:off x="2411760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707904" y="178810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67944" y="16080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NULL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160808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10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1463955" y="1600513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195736" y="16005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12" idx="1"/>
          </p:cNvCxnSpPr>
          <p:nvPr/>
        </p:nvCxnSpPr>
        <p:spPr>
          <a:xfrm>
            <a:off x="1103915" y="1780533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63955" y="16005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59632" y="1960553"/>
            <a:ext cx="20432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93559" y="2176577"/>
            <a:ext cx="1230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500" dirty="0" err="1"/>
              <a:t>a</a:t>
            </a:r>
            <a:r>
              <a:rPr lang="es-PE" sz="1500" dirty="0" err="1" smtClean="0"/>
              <a:t>ux_borrar</a:t>
            </a:r>
            <a:endParaRPr lang="es-ES" sz="15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13476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 = 5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331563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 smtClean="0"/>
              <a:t>while</a:t>
            </a:r>
            <a:r>
              <a:rPr lang="es-PE" dirty="0" smtClean="0"/>
              <a:t>((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NULL) </a:t>
            </a:r>
            <a:r>
              <a:rPr lang="es-PE" dirty="0" smtClean="0">
                <a:solidFill>
                  <a:srgbClr val="FF0000"/>
                </a:solidFill>
              </a:rPr>
              <a:t>&amp;&amp;</a:t>
            </a:r>
            <a:r>
              <a:rPr lang="es-PE" dirty="0" smtClean="0"/>
              <a:t> (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!=</a:t>
            </a:r>
            <a:r>
              <a:rPr lang="es-PE" dirty="0" smtClean="0"/>
              <a:t> n)){</a:t>
            </a:r>
          </a:p>
          <a:p>
            <a:r>
              <a:rPr lang="es-PE" dirty="0" smtClean="0"/>
              <a:t>       anterior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	</a:t>
            </a:r>
            <a:endParaRPr lang="es-PE" dirty="0"/>
          </a:p>
          <a:p>
            <a:r>
              <a:rPr lang="es-PE" dirty="0" smtClean="0"/>
              <a:t>       </a:t>
            </a:r>
            <a:r>
              <a:rPr lang="es-PE" dirty="0" err="1" smtClean="0"/>
              <a:t>aux_borrar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 smtClean="0"/>
              <a:t>}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64088" y="1940545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err="1"/>
              <a:t>i</a:t>
            </a:r>
            <a:r>
              <a:rPr lang="es-PE" b="1" dirty="0" err="1" smtClean="0"/>
              <a:t>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anterior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lista </a:t>
            </a:r>
            <a:r>
              <a:rPr lang="es-PE" dirty="0" smtClean="0">
                <a:solidFill>
                  <a:srgbClr val="FF0000"/>
                </a:solidFill>
              </a:rPr>
              <a:t>=</a:t>
            </a:r>
            <a:r>
              <a:rPr lang="es-PE" dirty="0" smtClean="0"/>
              <a:t> lista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siguiente;</a:t>
            </a:r>
          </a:p>
          <a:p>
            <a:r>
              <a:rPr lang="es-PE" dirty="0"/>
              <a:t> </a:t>
            </a:r>
            <a:r>
              <a:rPr lang="es-PE" dirty="0" smtClean="0"/>
              <a:t>    </a:t>
            </a:r>
            <a:r>
              <a:rPr lang="es-PE" b="1" dirty="0" err="1" smtClean="0"/>
              <a:t>delete</a:t>
            </a:r>
            <a:r>
              <a:rPr lang="es-PE" dirty="0" smtClean="0"/>
              <a:t> </a:t>
            </a:r>
            <a:r>
              <a:rPr lang="es-PE" dirty="0" err="1" smtClean="0"/>
              <a:t>aux_borrar</a:t>
            </a:r>
            <a:r>
              <a:rPr lang="es-PE" dirty="0" smtClean="0"/>
              <a:t>;</a:t>
            </a:r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109</TotalTime>
  <Words>527</Words>
  <Application>Microsoft Office PowerPoint</Application>
  <PresentationFormat>Presentación en pantalla (16:9)</PresentationFormat>
  <Paragraphs>169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Claridad</vt:lpstr>
      <vt:lpstr>Eliminar un nodo de la lista</vt:lpstr>
      <vt:lpstr>1. Preguntar si la lista no está vacía </vt:lpstr>
      <vt:lpstr> 2. Crear un *aux_borrar y *anterior=NULL. </vt:lpstr>
      <vt:lpstr> 3. Igualar *aux_borrar  al inicio de la lista. </vt:lpstr>
      <vt:lpstr> 4. Recorrer la lista. </vt:lpstr>
      <vt:lpstr> 4. Recorrer la lista. </vt:lpstr>
      <vt:lpstr>  5. Eliminar el elemento.  </vt:lpstr>
      <vt:lpstr>4. Recorrer la lista.</vt:lpstr>
      <vt:lpstr>5. Eliminar el elemento.</vt:lpstr>
      <vt:lpstr>5. Eliminar el elemento.</vt:lpstr>
      <vt:lpstr>5. Eliminar el elemento.</vt:lpstr>
      <vt:lpstr>4. Recorrer la lista.</vt:lpstr>
      <vt:lpstr>5. Eliminar el elemento.</vt:lpstr>
      <vt:lpstr>5. Eliminar el elemento.</vt:lpstr>
      <vt:lpstr>Por lo tanto, el código nos quedaría así: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Eliminar un elemento X de la lista</dc:title>
  <dc:creator>Alejandro</dc:creator>
  <cp:lastModifiedBy>Alejandro</cp:lastModifiedBy>
  <cp:revision>9</cp:revision>
  <dcterms:created xsi:type="dcterms:W3CDTF">2016-10-30T01:03:26Z</dcterms:created>
  <dcterms:modified xsi:type="dcterms:W3CDTF">2016-10-30T02:52:51Z</dcterms:modified>
</cp:coreProperties>
</file>