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AB7183-EBB9-445D-9FC7-AF749D012EFD}" type="datetimeFigureOut">
              <a:rPr lang="es-ES" smtClean="0"/>
              <a:t>20/10/2016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2F5A2F-9C76-4CC2-B6B4-CA6DB24863C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Listas enlazadas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48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lista enlazada?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27584"/>
          </a:xfrm>
        </p:spPr>
        <p:txBody>
          <a:bodyPr/>
          <a:lstStyle/>
          <a:p>
            <a:pPr algn="just"/>
            <a:r>
              <a:rPr lang="es-PE" dirty="0" smtClean="0"/>
              <a:t>Una lista enlazada consta de un número de nodos con dos componentes(campos), un enlace al siguiente nodo de la lista y un valor, que puede ser de cualquier tipo.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3758"/>
            <a:ext cx="7055362" cy="11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7534"/>
            <a:ext cx="7055362" cy="11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lejandro\Desktop\capture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2446"/>
            <a:ext cx="3537520" cy="126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Clasificación de Listas Enlazadas: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r>
              <a:rPr lang="es-PE" dirty="0"/>
              <a:t>Las listas se pueden dividir en cuatro </a:t>
            </a:r>
            <a:r>
              <a:rPr lang="es-PE" dirty="0" smtClean="0"/>
              <a:t>categorías: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Listas Simplemente Enlazadas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Listas Doblemente Enlazadas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 Circular Simplemente Enlazada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 Circular Doblemente Enlazada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19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Listas Simplemente Enlazadas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Cada nodo (elemento) contiene un único enlace que conecta </a:t>
            </a:r>
            <a:r>
              <a:rPr lang="es-PE" sz="2000" dirty="0" smtClean="0"/>
              <a:t>ese nodo </a:t>
            </a:r>
            <a:r>
              <a:rPr lang="es-PE" sz="2000" dirty="0"/>
              <a:t>al nodo siguiente o nodo sucesor. La lista es eficiente en recorridos directos ((&lt;adelante»).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00603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2267744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82749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4283968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8216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6300192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43292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Listas Doblemente Enlazadas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Cada nodo contiene dos enlaces, uno a su nodo predecesor y </a:t>
            </a:r>
            <a:r>
              <a:rPr lang="es-PE" sz="2000" dirty="0" smtClean="0"/>
              <a:t>el otro </a:t>
            </a:r>
            <a:r>
              <a:rPr lang="es-PE" sz="2000" dirty="0"/>
              <a:t>a su nodo sucesor. La lista es eficiente tanto en recorrido directo («adelante») como </a:t>
            </a:r>
            <a:r>
              <a:rPr lang="es-PE" sz="2000" dirty="0" smtClean="0"/>
              <a:t>en recorrido </a:t>
            </a:r>
            <a:r>
              <a:rPr lang="es-PE" sz="2000" dirty="0"/>
              <a:t>inverso («atrás»).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96384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2267744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93095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4283968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10773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6300192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66533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2227548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4243772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6259996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Lista Circular simplemente Enlazada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Una lista enlazada simplemente en la que el </a:t>
            </a:r>
            <a:r>
              <a:rPr lang="es-PE" sz="2000" dirty="0" smtClean="0"/>
              <a:t>último elemento </a:t>
            </a:r>
            <a:r>
              <a:rPr lang="es-PE" sz="2000" dirty="0"/>
              <a:t>(cola) se enlaza al primer elemento (cabeza) de tal modo que la lista puede ser </a:t>
            </a:r>
            <a:r>
              <a:rPr lang="es-PE" sz="2000" dirty="0" smtClean="0"/>
              <a:t>recorrida de </a:t>
            </a:r>
            <a:r>
              <a:rPr lang="es-PE" sz="2000" dirty="0"/>
              <a:t>modo circular («en anillo»).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3046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2267744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90516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4283968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20612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6300192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9803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endCxn id="6" idx="1"/>
          </p:cNvCxnSpPr>
          <p:nvPr/>
        </p:nvCxnSpPr>
        <p:spPr>
          <a:xfrm rot="10800000" flipV="1">
            <a:off x="827584" y="3291830"/>
            <a:ext cx="7416824" cy="36004"/>
          </a:xfrm>
          <a:prstGeom prst="bentConnector5">
            <a:avLst>
              <a:gd name="adj1" fmla="val -3775"/>
              <a:gd name="adj2" fmla="val 1434929"/>
              <a:gd name="adj3" fmla="val 1030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Lista Circular Doblemente Enlazada: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Una lista doblemente enlazada en la que</a:t>
            </a:r>
            <a:r>
              <a:rPr lang="es-PE" sz="2000" b="1" dirty="0"/>
              <a:t> </a:t>
            </a:r>
            <a:r>
              <a:rPr lang="es-PE" sz="2000" dirty="0"/>
              <a:t>el último </a:t>
            </a:r>
            <a:r>
              <a:rPr lang="es-PE" sz="2000" dirty="0" smtClean="0"/>
              <a:t>elemento se </a:t>
            </a:r>
            <a:r>
              <a:rPr lang="es-PE" sz="2000" dirty="0"/>
              <a:t>enlaza al primer elemento y viceversa. Esta lista se puede recorrer de modo circular (en anillo</a:t>
            </a:r>
            <a:r>
              <a:rPr lang="es-PE" sz="2000" dirty="0" smtClean="0"/>
              <a:t>) tanto </a:t>
            </a:r>
            <a:r>
              <a:rPr lang="es-PE" sz="2000" dirty="0"/>
              <a:t>en dirección directa («adelante») como inversa («atrás»).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75181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2267744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3461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4283968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84268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6300192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20049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2227548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4243772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6259996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angular"/>
          <p:cNvCxnSpPr/>
          <p:nvPr/>
        </p:nvCxnSpPr>
        <p:spPr>
          <a:xfrm rot="10800000" flipV="1">
            <a:off x="827584" y="3471849"/>
            <a:ext cx="7416824" cy="36004"/>
          </a:xfrm>
          <a:prstGeom prst="bentConnector5">
            <a:avLst>
              <a:gd name="adj1" fmla="val -3775"/>
              <a:gd name="adj2" fmla="val 1434929"/>
              <a:gd name="adj3" fmla="val 1030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endCxn id="12" idx="3"/>
          </p:cNvCxnSpPr>
          <p:nvPr/>
        </p:nvCxnSpPr>
        <p:spPr>
          <a:xfrm>
            <a:off x="827584" y="3219822"/>
            <a:ext cx="7416824" cy="108012"/>
          </a:xfrm>
          <a:prstGeom prst="bentConnector5">
            <a:avLst>
              <a:gd name="adj1" fmla="val -3775"/>
              <a:gd name="adj2" fmla="val -450797"/>
              <a:gd name="adj3" fmla="val 1030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Operaciones en Listas Enlazadas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Insertar elementos en una lista enlazada</a:t>
            </a:r>
          </a:p>
          <a:p>
            <a:r>
              <a:rPr lang="es-PE" dirty="0" smtClean="0"/>
              <a:t>Mostrar los elementos de una lista enlazada</a:t>
            </a:r>
          </a:p>
          <a:p>
            <a:r>
              <a:rPr lang="es-PE" dirty="0" smtClean="0"/>
              <a:t>Buscar un elemento en una lista enlazada</a:t>
            </a:r>
          </a:p>
          <a:p>
            <a:r>
              <a:rPr lang="es-PE" dirty="0" smtClean="0"/>
              <a:t>Eliminar un elemento en una lista enlazada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6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</TotalTime>
  <Words>293</Words>
  <Application>Microsoft Office PowerPoint</Application>
  <PresentationFormat>Presentación en pantalla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Listas enlazadas</vt:lpstr>
      <vt:lpstr>¿Qué es una lista enlazada?</vt:lpstr>
      <vt:lpstr>Presentación de PowerPoint</vt:lpstr>
      <vt:lpstr>Clasificación de Listas Enlazadas:</vt:lpstr>
      <vt:lpstr>Listas Simplemente Enlazadas</vt:lpstr>
      <vt:lpstr>Listas Doblemente Enlazadas</vt:lpstr>
      <vt:lpstr>Lista Circular simplemente Enlazada</vt:lpstr>
      <vt:lpstr>Lista Circular Doblemente Enlazada:</vt:lpstr>
      <vt:lpstr>Operaciones en Listas Enlazadas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dc:creator>Alejandro</dc:creator>
  <cp:lastModifiedBy>Alejandro</cp:lastModifiedBy>
  <cp:revision>2</cp:revision>
  <dcterms:created xsi:type="dcterms:W3CDTF">2016-10-20T16:38:16Z</dcterms:created>
  <dcterms:modified xsi:type="dcterms:W3CDTF">2016-10-20T17:01:33Z</dcterms:modified>
</cp:coreProperties>
</file>