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5113-940E-4053-BC51-563F019E6329}" type="datetimeFigureOut">
              <a:rPr lang="es-ES" smtClean="0"/>
              <a:t>27/10/2016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48A9-3E79-49C7-AA1C-7EA6F7C9469F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5113-940E-4053-BC51-563F019E6329}" type="datetimeFigureOut">
              <a:rPr lang="es-ES" smtClean="0"/>
              <a:t>27/10/2016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48A9-3E79-49C7-AA1C-7EA6F7C9469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5113-940E-4053-BC51-563F019E6329}" type="datetimeFigureOut">
              <a:rPr lang="es-ES" smtClean="0"/>
              <a:t>27/10/2016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48A9-3E79-49C7-AA1C-7EA6F7C9469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5113-940E-4053-BC51-563F019E6329}" type="datetimeFigureOut">
              <a:rPr lang="es-ES" smtClean="0"/>
              <a:t>27/10/2016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48A9-3E79-49C7-AA1C-7EA6F7C9469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5113-940E-4053-BC51-563F019E6329}" type="datetimeFigureOut">
              <a:rPr lang="es-ES" smtClean="0"/>
              <a:t>27/10/2016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48A9-3E79-49C7-AA1C-7EA6F7C9469F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5113-940E-4053-BC51-563F019E6329}" type="datetimeFigureOut">
              <a:rPr lang="es-ES" smtClean="0"/>
              <a:t>27/10/2016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48A9-3E79-49C7-AA1C-7EA6F7C9469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5113-940E-4053-BC51-563F019E6329}" type="datetimeFigureOut">
              <a:rPr lang="es-ES" smtClean="0"/>
              <a:t>27/10/2016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48A9-3E79-49C7-AA1C-7EA6F7C9469F}" type="slidenum">
              <a:rPr lang="es-ES" smtClean="0"/>
              <a:t>‹Nº›</a:t>
            </a:fld>
            <a:endParaRPr lang="es-E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5113-940E-4053-BC51-563F019E6329}" type="datetimeFigureOut">
              <a:rPr lang="es-ES" smtClean="0"/>
              <a:t>27/10/2016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48A9-3E79-49C7-AA1C-7EA6F7C9469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5113-940E-4053-BC51-563F019E6329}" type="datetimeFigureOut">
              <a:rPr lang="es-ES" smtClean="0"/>
              <a:t>27/10/2016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48A9-3E79-49C7-AA1C-7EA6F7C9469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5113-940E-4053-BC51-563F019E6329}" type="datetimeFigureOut">
              <a:rPr lang="es-ES" smtClean="0"/>
              <a:t>27/10/2016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48A9-3E79-49C7-AA1C-7EA6F7C9469F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5113-940E-4053-BC51-563F019E6329}" type="datetimeFigureOut">
              <a:rPr lang="es-ES" smtClean="0"/>
              <a:t>27/10/2016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48A9-3E79-49C7-AA1C-7EA6F7C9469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E455113-940E-4053-BC51-563F019E6329}" type="datetimeFigureOut">
              <a:rPr lang="es-ES" smtClean="0"/>
              <a:t>27/10/2016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13248A9-3E79-49C7-AA1C-7EA6F7C9469F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Mostrar los elementos de la lista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Para mostrar los elementos de la lista sólo hay que seguir 3 pasos.</a:t>
            </a:r>
          </a:p>
          <a:p>
            <a:endParaRPr lang="es-PE" dirty="0"/>
          </a:p>
          <a:p>
            <a:pPr marL="457200" indent="-457200">
              <a:buFont typeface="+mj-lt"/>
              <a:buAutoNum type="arabicPeriod"/>
            </a:pPr>
            <a:r>
              <a:rPr lang="es-PE" dirty="0" smtClean="0"/>
              <a:t>Crear un nuevo nodo(actual).</a:t>
            </a:r>
          </a:p>
          <a:p>
            <a:pPr marL="457200" indent="-457200">
              <a:buFont typeface="+mj-lt"/>
              <a:buAutoNum type="arabicPeriod"/>
            </a:pPr>
            <a:r>
              <a:rPr lang="es-PE" dirty="0" smtClean="0"/>
              <a:t>Igualar ese nuevo nodo(actual) a lista.</a:t>
            </a:r>
          </a:p>
          <a:p>
            <a:pPr marL="457200" indent="-457200">
              <a:buFont typeface="+mj-lt"/>
              <a:buAutoNum type="arabicPeriod"/>
            </a:pPr>
            <a:r>
              <a:rPr lang="es-PE" dirty="0" smtClean="0"/>
              <a:t>Recorrer la lista de inicio a fin.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384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PE" dirty="0"/>
              <a:t>Crear un nuevo nodo(actual).</a:t>
            </a:r>
          </a:p>
        </p:txBody>
      </p:sp>
      <p:sp>
        <p:nvSpPr>
          <p:cNvPr id="4" name="3 Rectángulo"/>
          <p:cNvSpPr/>
          <p:nvPr/>
        </p:nvSpPr>
        <p:spPr>
          <a:xfrm>
            <a:off x="2195736" y="1482338"/>
            <a:ext cx="93610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4 Conector recto"/>
          <p:cNvCxnSpPr/>
          <p:nvPr/>
        </p:nvCxnSpPr>
        <p:spPr>
          <a:xfrm>
            <a:off x="2915816" y="1482338"/>
            <a:ext cx="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1115616" y="1504161"/>
            <a:ext cx="8640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smtClean="0"/>
              <a:t>actual</a:t>
            </a:r>
            <a:endParaRPr lang="es-ES" sz="1500" dirty="0"/>
          </a:p>
        </p:txBody>
      </p:sp>
      <p:cxnSp>
        <p:nvCxnSpPr>
          <p:cNvPr id="7" name="6 Conector recto de flecha"/>
          <p:cNvCxnSpPr>
            <a:endCxn id="4" idx="1"/>
          </p:cNvCxnSpPr>
          <p:nvPr/>
        </p:nvCxnSpPr>
        <p:spPr>
          <a:xfrm>
            <a:off x="1835696" y="166235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>
            <a:off x="3131840" y="166235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3491880" y="148233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NULL</a:t>
            </a:r>
            <a:endParaRPr lang="es-ES" dirty="0"/>
          </a:p>
        </p:txBody>
      </p:sp>
      <p:pic>
        <p:nvPicPr>
          <p:cNvPr id="1026" name="Picture 2" descr="C:\Users\Alejandro\Desktop\captu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27734"/>
            <a:ext cx="4968552" cy="110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16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/>
            </a:r>
            <a:br>
              <a:rPr lang="es-PE" dirty="0" smtClean="0"/>
            </a:br>
            <a:r>
              <a:rPr lang="es-PE" dirty="0" smtClean="0"/>
              <a:t>2. Igualar </a:t>
            </a:r>
            <a:r>
              <a:rPr lang="es-PE" dirty="0"/>
              <a:t>ese nuevo nodo(actual) a lista.</a:t>
            </a:r>
            <a:br>
              <a:rPr lang="es-PE" dirty="0"/>
            </a:b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2699792" y="1355188"/>
            <a:ext cx="93610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4 Conector recto"/>
          <p:cNvCxnSpPr/>
          <p:nvPr/>
        </p:nvCxnSpPr>
        <p:spPr>
          <a:xfrm>
            <a:off x="3419872" y="1355188"/>
            <a:ext cx="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521550" y="1384489"/>
            <a:ext cx="666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smtClean="0"/>
              <a:t>lista</a:t>
            </a:r>
            <a:endParaRPr lang="es-ES" sz="1500" dirty="0"/>
          </a:p>
        </p:txBody>
      </p:sp>
      <p:cxnSp>
        <p:nvCxnSpPr>
          <p:cNvPr id="7" name="6 Conector recto de flecha"/>
          <p:cNvCxnSpPr>
            <a:endCxn id="4" idx="1"/>
          </p:cNvCxnSpPr>
          <p:nvPr/>
        </p:nvCxnSpPr>
        <p:spPr>
          <a:xfrm>
            <a:off x="2339752" y="153520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>
            <a:off x="3635896" y="153520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3995936" y="135518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NULL</a:t>
            </a:r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2699792" y="135518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10</a:t>
            </a:r>
            <a:endParaRPr lang="es-ES" dirty="0"/>
          </a:p>
        </p:txBody>
      </p:sp>
      <p:sp>
        <p:nvSpPr>
          <p:cNvPr id="11" name="10 Rectángulo"/>
          <p:cNvSpPr/>
          <p:nvPr/>
        </p:nvSpPr>
        <p:spPr>
          <a:xfrm>
            <a:off x="1391947" y="1347614"/>
            <a:ext cx="93610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11 Conector recto"/>
          <p:cNvCxnSpPr/>
          <p:nvPr/>
        </p:nvCxnSpPr>
        <p:spPr>
          <a:xfrm>
            <a:off x="2123728" y="1347614"/>
            <a:ext cx="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>
            <a:endCxn id="11" idx="1"/>
          </p:cNvCxnSpPr>
          <p:nvPr/>
        </p:nvCxnSpPr>
        <p:spPr>
          <a:xfrm>
            <a:off x="1031907" y="152763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1391947" y="134761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5</a:t>
            </a:r>
            <a:endParaRPr lang="es-ES" dirty="0"/>
          </a:p>
        </p:txBody>
      </p:sp>
      <p:cxnSp>
        <p:nvCxnSpPr>
          <p:cNvPr id="15" name="14 Conector recto de flecha"/>
          <p:cNvCxnSpPr/>
          <p:nvPr/>
        </p:nvCxnSpPr>
        <p:spPr>
          <a:xfrm flipV="1">
            <a:off x="1187624" y="1707654"/>
            <a:ext cx="204323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677267" y="1923678"/>
            <a:ext cx="7983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smtClean="0"/>
              <a:t>actual</a:t>
            </a:r>
            <a:endParaRPr lang="es-ES" sz="1500" dirty="0"/>
          </a:p>
        </p:txBody>
      </p:sp>
      <p:pic>
        <p:nvPicPr>
          <p:cNvPr id="2050" name="Picture 2" descr="C:\Users\Alejandro\Desktop\captu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87" y="2715766"/>
            <a:ext cx="4217611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84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9" grpId="0"/>
      <p:bldP spid="10" grpId="0"/>
      <p:bldP spid="11" grpId="0" animBg="1"/>
      <p:bldP spid="14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3. Recorrer </a:t>
            </a:r>
            <a:r>
              <a:rPr lang="es-PE" dirty="0"/>
              <a:t>la lista de inicio a fin.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2699792" y="1355188"/>
            <a:ext cx="93610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4 Conector recto"/>
          <p:cNvCxnSpPr/>
          <p:nvPr/>
        </p:nvCxnSpPr>
        <p:spPr>
          <a:xfrm>
            <a:off x="3419872" y="1355188"/>
            <a:ext cx="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521550" y="1384489"/>
            <a:ext cx="666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smtClean="0"/>
              <a:t>lista</a:t>
            </a:r>
            <a:endParaRPr lang="es-ES" sz="1500" dirty="0"/>
          </a:p>
        </p:txBody>
      </p:sp>
      <p:cxnSp>
        <p:nvCxnSpPr>
          <p:cNvPr id="7" name="6 Conector recto de flecha"/>
          <p:cNvCxnSpPr>
            <a:endCxn id="4" idx="1"/>
          </p:cNvCxnSpPr>
          <p:nvPr/>
        </p:nvCxnSpPr>
        <p:spPr>
          <a:xfrm>
            <a:off x="2339752" y="153520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>
            <a:off x="3635896" y="153520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3995936" y="135518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NULL</a:t>
            </a:r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2699792" y="135518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10</a:t>
            </a:r>
            <a:endParaRPr lang="es-ES" dirty="0"/>
          </a:p>
        </p:txBody>
      </p:sp>
      <p:sp>
        <p:nvSpPr>
          <p:cNvPr id="11" name="10 Rectángulo"/>
          <p:cNvSpPr/>
          <p:nvPr/>
        </p:nvSpPr>
        <p:spPr>
          <a:xfrm>
            <a:off x="1391947" y="1347614"/>
            <a:ext cx="93610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11 Conector recto"/>
          <p:cNvCxnSpPr/>
          <p:nvPr/>
        </p:nvCxnSpPr>
        <p:spPr>
          <a:xfrm>
            <a:off x="2123728" y="1347614"/>
            <a:ext cx="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>
            <a:endCxn id="11" idx="1"/>
          </p:cNvCxnSpPr>
          <p:nvPr/>
        </p:nvCxnSpPr>
        <p:spPr>
          <a:xfrm>
            <a:off x="1031907" y="152763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1391947" y="134761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5</a:t>
            </a:r>
            <a:endParaRPr lang="es-ES" dirty="0"/>
          </a:p>
        </p:txBody>
      </p:sp>
      <p:cxnSp>
        <p:nvCxnSpPr>
          <p:cNvPr id="15" name="14 Conector recto de flecha"/>
          <p:cNvCxnSpPr/>
          <p:nvPr/>
        </p:nvCxnSpPr>
        <p:spPr>
          <a:xfrm flipV="1">
            <a:off x="1187624" y="1707654"/>
            <a:ext cx="204323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677267" y="1923678"/>
            <a:ext cx="7983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smtClean="0"/>
              <a:t>actual</a:t>
            </a:r>
            <a:endParaRPr lang="es-ES" sz="15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5148064" y="1275606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err="1" smtClean="0"/>
              <a:t>while</a:t>
            </a:r>
            <a:r>
              <a:rPr lang="es-PE" dirty="0" smtClean="0"/>
              <a:t>(actual != NULL){</a:t>
            </a:r>
          </a:p>
          <a:p>
            <a:endParaRPr lang="es-PE" dirty="0"/>
          </a:p>
          <a:p>
            <a:endParaRPr lang="es-PE" dirty="0" smtClean="0"/>
          </a:p>
          <a:p>
            <a:r>
              <a:rPr lang="es-PE" dirty="0" smtClean="0"/>
              <a:t>}</a:t>
            </a: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5508104" y="1631000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c</a:t>
            </a:r>
            <a:r>
              <a:rPr lang="es-PE" dirty="0" err="1" smtClean="0"/>
              <a:t>out</a:t>
            </a:r>
            <a:r>
              <a:rPr lang="es-PE" dirty="0" smtClean="0">
                <a:solidFill>
                  <a:srgbClr val="FF0000"/>
                </a:solidFill>
              </a:rPr>
              <a:t>&lt;&lt;</a:t>
            </a:r>
            <a:r>
              <a:rPr lang="es-PE" dirty="0" smtClean="0"/>
              <a:t>actual</a:t>
            </a:r>
            <a:r>
              <a:rPr lang="es-PE" dirty="0" smtClean="0">
                <a:solidFill>
                  <a:srgbClr val="FF0000"/>
                </a:solidFill>
              </a:rPr>
              <a:t>-&gt;</a:t>
            </a:r>
            <a:r>
              <a:rPr lang="es-PE" dirty="0" smtClean="0"/>
              <a:t>dato;</a:t>
            </a:r>
          </a:p>
          <a:p>
            <a:r>
              <a:rPr lang="es-PE" dirty="0"/>
              <a:t>a</a:t>
            </a:r>
            <a:r>
              <a:rPr lang="es-PE" dirty="0" smtClean="0"/>
              <a:t>ctual </a:t>
            </a:r>
            <a:r>
              <a:rPr lang="es-PE" dirty="0" smtClean="0">
                <a:solidFill>
                  <a:srgbClr val="FF0000"/>
                </a:solidFill>
              </a:rPr>
              <a:t>=</a:t>
            </a:r>
            <a:r>
              <a:rPr lang="es-PE" dirty="0" smtClean="0"/>
              <a:t> actual</a:t>
            </a:r>
            <a:r>
              <a:rPr lang="es-PE" dirty="0" smtClean="0">
                <a:solidFill>
                  <a:srgbClr val="FF0000"/>
                </a:solidFill>
              </a:rPr>
              <a:t>-&gt;</a:t>
            </a:r>
            <a:r>
              <a:rPr lang="es-PE" dirty="0" smtClean="0"/>
              <a:t>siguiente;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9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9" grpId="0"/>
      <p:bldP spid="10" grpId="0"/>
      <p:bldP spid="11" grpId="0" animBg="1"/>
      <p:bldP spid="14" grpId="0"/>
      <p:bldP spid="16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</p:spPr>
        <p:txBody>
          <a:bodyPr/>
          <a:lstStyle/>
          <a:p>
            <a:r>
              <a:rPr lang="es-PE" dirty="0" smtClean="0"/>
              <a:t>3. Recorrer </a:t>
            </a:r>
            <a:r>
              <a:rPr lang="es-PE" dirty="0"/>
              <a:t>la lista de inicio a fin.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2699792" y="1355188"/>
            <a:ext cx="93610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5 Conector recto"/>
          <p:cNvCxnSpPr/>
          <p:nvPr/>
        </p:nvCxnSpPr>
        <p:spPr>
          <a:xfrm>
            <a:off x="3419872" y="1355188"/>
            <a:ext cx="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521550" y="1384489"/>
            <a:ext cx="666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smtClean="0"/>
              <a:t>lista</a:t>
            </a:r>
            <a:endParaRPr lang="es-ES" sz="1500" dirty="0"/>
          </a:p>
        </p:txBody>
      </p:sp>
      <p:cxnSp>
        <p:nvCxnSpPr>
          <p:cNvPr id="8" name="7 Conector recto de flecha"/>
          <p:cNvCxnSpPr>
            <a:endCxn id="5" idx="1"/>
          </p:cNvCxnSpPr>
          <p:nvPr/>
        </p:nvCxnSpPr>
        <p:spPr>
          <a:xfrm>
            <a:off x="2339752" y="153520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>
            <a:off x="3635896" y="153520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3995936" y="135518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NULL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2699792" y="135518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10</a:t>
            </a:r>
            <a:endParaRPr lang="es-ES" dirty="0"/>
          </a:p>
        </p:txBody>
      </p:sp>
      <p:sp>
        <p:nvSpPr>
          <p:cNvPr id="12" name="11 Rectángulo"/>
          <p:cNvSpPr/>
          <p:nvPr/>
        </p:nvSpPr>
        <p:spPr>
          <a:xfrm>
            <a:off x="1391947" y="1347614"/>
            <a:ext cx="93610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" name="12 Conector recto"/>
          <p:cNvCxnSpPr/>
          <p:nvPr/>
        </p:nvCxnSpPr>
        <p:spPr>
          <a:xfrm>
            <a:off x="2123728" y="1347614"/>
            <a:ext cx="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>
            <a:endCxn id="12" idx="1"/>
          </p:cNvCxnSpPr>
          <p:nvPr/>
        </p:nvCxnSpPr>
        <p:spPr>
          <a:xfrm>
            <a:off x="1031907" y="152763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1391947" y="134761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5</a:t>
            </a:r>
            <a:endParaRPr lang="es-ES" dirty="0"/>
          </a:p>
        </p:txBody>
      </p:sp>
      <p:cxnSp>
        <p:nvCxnSpPr>
          <p:cNvPr id="16" name="15 Conector recto de flecha"/>
          <p:cNvCxnSpPr/>
          <p:nvPr/>
        </p:nvCxnSpPr>
        <p:spPr>
          <a:xfrm flipV="1">
            <a:off x="1187624" y="1707654"/>
            <a:ext cx="204323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677267" y="1923678"/>
            <a:ext cx="7983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smtClean="0"/>
              <a:t>actual</a:t>
            </a:r>
            <a:endParaRPr lang="es-ES" sz="15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5148064" y="1275606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err="1" smtClean="0"/>
              <a:t>while</a:t>
            </a:r>
            <a:r>
              <a:rPr lang="es-PE" dirty="0" smtClean="0"/>
              <a:t>(actual != NULL){</a:t>
            </a:r>
          </a:p>
          <a:p>
            <a:endParaRPr lang="es-PE" dirty="0"/>
          </a:p>
          <a:p>
            <a:endParaRPr lang="es-PE" dirty="0" smtClean="0"/>
          </a:p>
          <a:p>
            <a:r>
              <a:rPr lang="es-PE" dirty="0" smtClean="0"/>
              <a:t>}</a:t>
            </a:r>
            <a:endParaRPr lang="es-ES" dirty="0"/>
          </a:p>
        </p:txBody>
      </p:sp>
      <p:sp>
        <p:nvSpPr>
          <p:cNvPr id="19" name="18 CuadroTexto"/>
          <p:cNvSpPr txBox="1"/>
          <p:nvPr/>
        </p:nvSpPr>
        <p:spPr>
          <a:xfrm>
            <a:off x="5508104" y="1631000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c</a:t>
            </a:r>
            <a:r>
              <a:rPr lang="es-PE" dirty="0" err="1" smtClean="0"/>
              <a:t>out</a:t>
            </a:r>
            <a:r>
              <a:rPr lang="es-PE" dirty="0" smtClean="0">
                <a:solidFill>
                  <a:srgbClr val="FF0000"/>
                </a:solidFill>
              </a:rPr>
              <a:t>&lt;&lt;</a:t>
            </a:r>
            <a:r>
              <a:rPr lang="es-PE" dirty="0" smtClean="0"/>
              <a:t>actual</a:t>
            </a:r>
            <a:r>
              <a:rPr lang="es-PE" dirty="0" smtClean="0">
                <a:solidFill>
                  <a:srgbClr val="FF0000"/>
                </a:solidFill>
              </a:rPr>
              <a:t>-&gt;</a:t>
            </a:r>
            <a:r>
              <a:rPr lang="es-PE" dirty="0" smtClean="0"/>
              <a:t>dato;</a:t>
            </a:r>
          </a:p>
          <a:p>
            <a:r>
              <a:rPr lang="es-PE" dirty="0"/>
              <a:t>a</a:t>
            </a:r>
            <a:r>
              <a:rPr lang="es-PE" dirty="0" smtClean="0"/>
              <a:t>ctual </a:t>
            </a:r>
            <a:r>
              <a:rPr lang="es-PE" dirty="0" smtClean="0">
                <a:solidFill>
                  <a:srgbClr val="FF0000"/>
                </a:solidFill>
              </a:rPr>
              <a:t>=</a:t>
            </a:r>
            <a:r>
              <a:rPr lang="es-PE" dirty="0" smtClean="0"/>
              <a:t> actual</a:t>
            </a:r>
            <a:r>
              <a:rPr lang="es-PE" dirty="0" smtClean="0">
                <a:solidFill>
                  <a:srgbClr val="FF0000"/>
                </a:solidFill>
              </a:rPr>
              <a:t>-&gt;</a:t>
            </a:r>
            <a:r>
              <a:rPr lang="es-PE" dirty="0" smtClean="0"/>
              <a:t>siguiente;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539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58025E-6 L 0.13854 -0.00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27" y="-3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08642E-6 L 0.13403 -0.003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1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</p:spPr>
        <p:txBody>
          <a:bodyPr/>
          <a:lstStyle/>
          <a:p>
            <a:r>
              <a:rPr lang="es-PE" dirty="0" smtClean="0"/>
              <a:t>3. Recorrer </a:t>
            </a:r>
            <a:r>
              <a:rPr lang="es-PE" dirty="0"/>
              <a:t>la lista de inicio a fin.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2699792" y="1355188"/>
            <a:ext cx="93610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5 Conector recto"/>
          <p:cNvCxnSpPr/>
          <p:nvPr/>
        </p:nvCxnSpPr>
        <p:spPr>
          <a:xfrm>
            <a:off x="3419872" y="1355188"/>
            <a:ext cx="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521550" y="1384489"/>
            <a:ext cx="666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smtClean="0"/>
              <a:t>lista</a:t>
            </a:r>
            <a:endParaRPr lang="es-ES" sz="1500" dirty="0"/>
          </a:p>
        </p:txBody>
      </p:sp>
      <p:cxnSp>
        <p:nvCxnSpPr>
          <p:cNvPr id="8" name="7 Conector recto de flecha"/>
          <p:cNvCxnSpPr>
            <a:endCxn id="5" idx="1"/>
          </p:cNvCxnSpPr>
          <p:nvPr/>
        </p:nvCxnSpPr>
        <p:spPr>
          <a:xfrm>
            <a:off x="2339752" y="153520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>
            <a:off x="3635896" y="153520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3995936" y="135518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NULL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2699792" y="135518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10</a:t>
            </a:r>
            <a:endParaRPr lang="es-ES" dirty="0"/>
          </a:p>
        </p:txBody>
      </p:sp>
      <p:sp>
        <p:nvSpPr>
          <p:cNvPr id="12" name="11 Rectángulo"/>
          <p:cNvSpPr/>
          <p:nvPr/>
        </p:nvSpPr>
        <p:spPr>
          <a:xfrm>
            <a:off x="1391947" y="1347614"/>
            <a:ext cx="93610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" name="12 Conector recto"/>
          <p:cNvCxnSpPr/>
          <p:nvPr/>
        </p:nvCxnSpPr>
        <p:spPr>
          <a:xfrm>
            <a:off x="2123728" y="1347614"/>
            <a:ext cx="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>
            <a:endCxn id="12" idx="1"/>
          </p:cNvCxnSpPr>
          <p:nvPr/>
        </p:nvCxnSpPr>
        <p:spPr>
          <a:xfrm>
            <a:off x="1031907" y="152763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1391947" y="134761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5</a:t>
            </a:r>
            <a:endParaRPr lang="es-ES" dirty="0"/>
          </a:p>
        </p:txBody>
      </p:sp>
      <p:cxnSp>
        <p:nvCxnSpPr>
          <p:cNvPr id="16" name="15 Conector recto de flecha"/>
          <p:cNvCxnSpPr/>
          <p:nvPr/>
        </p:nvCxnSpPr>
        <p:spPr>
          <a:xfrm flipV="1">
            <a:off x="2418061" y="1707654"/>
            <a:ext cx="204323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1907704" y="1923678"/>
            <a:ext cx="7983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smtClean="0"/>
              <a:t>actual</a:t>
            </a:r>
            <a:endParaRPr lang="es-ES" sz="15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5148064" y="1275606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err="1" smtClean="0"/>
              <a:t>while</a:t>
            </a:r>
            <a:r>
              <a:rPr lang="es-PE" dirty="0" smtClean="0"/>
              <a:t>(actual != NULL){</a:t>
            </a:r>
          </a:p>
          <a:p>
            <a:endParaRPr lang="es-PE" dirty="0"/>
          </a:p>
          <a:p>
            <a:endParaRPr lang="es-PE" dirty="0" smtClean="0"/>
          </a:p>
          <a:p>
            <a:r>
              <a:rPr lang="es-PE" dirty="0" smtClean="0"/>
              <a:t>}</a:t>
            </a:r>
            <a:endParaRPr lang="es-ES" dirty="0"/>
          </a:p>
        </p:txBody>
      </p:sp>
      <p:sp>
        <p:nvSpPr>
          <p:cNvPr id="19" name="18 CuadroTexto"/>
          <p:cNvSpPr txBox="1"/>
          <p:nvPr/>
        </p:nvSpPr>
        <p:spPr>
          <a:xfrm>
            <a:off x="5508104" y="1631000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c</a:t>
            </a:r>
            <a:r>
              <a:rPr lang="es-PE" dirty="0" err="1" smtClean="0"/>
              <a:t>out</a:t>
            </a:r>
            <a:r>
              <a:rPr lang="es-PE" dirty="0" smtClean="0">
                <a:solidFill>
                  <a:srgbClr val="FF0000"/>
                </a:solidFill>
              </a:rPr>
              <a:t>&lt;&lt;</a:t>
            </a:r>
            <a:r>
              <a:rPr lang="es-PE" dirty="0" smtClean="0"/>
              <a:t>actual</a:t>
            </a:r>
            <a:r>
              <a:rPr lang="es-PE" dirty="0" smtClean="0">
                <a:solidFill>
                  <a:srgbClr val="FF0000"/>
                </a:solidFill>
              </a:rPr>
              <a:t>-&gt;</a:t>
            </a:r>
            <a:r>
              <a:rPr lang="es-PE" dirty="0" smtClean="0"/>
              <a:t>dato;</a:t>
            </a:r>
          </a:p>
          <a:p>
            <a:r>
              <a:rPr lang="es-PE" dirty="0"/>
              <a:t>a</a:t>
            </a:r>
            <a:r>
              <a:rPr lang="es-PE" dirty="0" smtClean="0"/>
              <a:t>ctual </a:t>
            </a:r>
            <a:r>
              <a:rPr lang="es-PE" dirty="0" smtClean="0">
                <a:solidFill>
                  <a:srgbClr val="FF0000"/>
                </a:solidFill>
              </a:rPr>
              <a:t>=</a:t>
            </a:r>
            <a:r>
              <a:rPr lang="es-PE" dirty="0" smtClean="0"/>
              <a:t> actual</a:t>
            </a:r>
            <a:r>
              <a:rPr lang="es-PE" dirty="0" smtClean="0">
                <a:solidFill>
                  <a:srgbClr val="FF0000"/>
                </a:solidFill>
              </a:rPr>
              <a:t>-&gt;</a:t>
            </a:r>
            <a:r>
              <a:rPr lang="es-PE" dirty="0" smtClean="0"/>
              <a:t>siguiente;</a:t>
            </a:r>
            <a:endParaRPr lang="es-ES" dirty="0"/>
          </a:p>
        </p:txBody>
      </p:sp>
      <p:pic>
        <p:nvPicPr>
          <p:cNvPr id="3074" name="Picture 2" descr="C:\Users\Alejandro\Desktop\captu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11" y="2475935"/>
            <a:ext cx="43053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65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58025E-6 L 0.15365 -0.00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74" y="-3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08642E-6 L 0.14531 -0.003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57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17</TotalTime>
  <Words>149</Words>
  <Application>Microsoft Office PowerPoint</Application>
  <PresentationFormat>Presentación en pantalla (16:9)</PresentationFormat>
  <Paragraphs>51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Claridad</vt:lpstr>
      <vt:lpstr>Mostrar los elementos de la lista</vt:lpstr>
      <vt:lpstr>Crear un nuevo nodo(actual).</vt:lpstr>
      <vt:lpstr> 2. Igualar ese nuevo nodo(actual) a lista. </vt:lpstr>
      <vt:lpstr>3. Recorrer la lista de inicio a fin.</vt:lpstr>
      <vt:lpstr>3. Recorrer la lista de inicio a fin.</vt:lpstr>
      <vt:lpstr>3. Recorrer la lista de inicio a fin.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Mostrar los elementos de la lista</dc:title>
  <dc:creator>Alejandro</dc:creator>
  <cp:lastModifiedBy>Alejandro</cp:lastModifiedBy>
  <cp:revision>2</cp:revision>
  <dcterms:created xsi:type="dcterms:W3CDTF">2016-10-27T20:10:28Z</dcterms:created>
  <dcterms:modified xsi:type="dcterms:W3CDTF">2016-10-27T20:27:29Z</dcterms:modified>
</cp:coreProperties>
</file>