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6A7C89-874F-499F-81E6-579B24EE004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8FFED7-AFB4-4870-B604-F7806AC5484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b="1" dirty="0"/>
              <a:t>ÁRBOL BINARIO DE BÚSQUEDA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73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es un Árbol binario de Búsqueda?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aquel que dado un nodo, todos los datos del </a:t>
            </a:r>
            <a:r>
              <a:rPr lang="es-ES" dirty="0" smtClean="0"/>
              <a:t>subárbol izquierdo </a:t>
            </a:r>
            <a:r>
              <a:rPr lang="es-ES" dirty="0"/>
              <a:t>son </a:t>
            </a:r>
            <a:r>
              <a:rPr lang="es-ES" dirty="0" smtClean="0"/>
              <a:t>menores, </a:t>
            </a:r>
            <a:r>
              <a:rPr lang="es-ES" dirty="0"/>
              <a:t>mientras que todos los datos </a:t>
            </a:r>
            <a:r>
              <a:rPr lang="es-ES" dirty="0" smtClean="0"/>
              <a:t>del subárbol </a:t>
            </a:r>
            <a:r>
              <a:rPr lang="es-ES" dirty="0"/>
              <a:t>derecho son </a:t>
            </a:r>
            <a:r>
              <a:rPr lang="es-ES" dirty="0" smtClean="0"/>
              <a:t>mayores.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2411760" y="2657159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436096" y="26571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5;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108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un Árbol binario de Búsqueda?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aquel que dado un nodo, todos los datos del </a:t>
            </a:r>
            <a:r>
              <a:rPr lang="es-ES" dirty="0" smtClean="0"/>
              <a:t>subárbol izquierdo </a:t>
            </a:r>
            <a:r>
              <a:rPr lang="es-ES" dirty="0"/>
              <a:t>son </a:t>
            </a:r>
            <a:r>
              <a:rPr lang="es-ES" dirty="0" smtClean="0"/>
              <a:t>menores, </a:t>
            </a:r>
            <a:r>
              <a:rPr lang="es-ES" dirty="0"/>
              <a:t>mientras que todos los datos </a:t>
            </a:r>
            <a:r>
              <a:rPr lang="es-ES" dirty="0" smtClean="0"/>
              <a:t>del subárbol </a:t>
            </a:r>
            <a:r>
              <a:rPr lang="es-ES" dirty="0"/>
              <a:t>derecho son </a:t>
            </a:r>
            <a:r>
              <a:rPr lang="es-ES" dirty="0" smtClean="0"/>
              <a:t>mayores.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411760" y="2657159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436096" y="26571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5;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547664" y="3291830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10" name="9 Conector recto de flecha"/>
          <p:cNvCxnSpPr>
            <a:stCxn id="6" idx="3"/>
            <a:endCxn id="8" idx="7"/>
          </p:cNvCxnSpPr>
          <p:nvPr/>
        </p:nvCxnSpPr>
        <p:spPr>
          <a:xfrm flipH="1">
            <a:off x="2100828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436096" y="30758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15;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91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un Árbol binario de Búsqueda?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aquel que dado un nodo, todos los datos del </a:t>
            </a:r>
            <a:r>
              <a:rPr lang="es-ES" dirty="0" smtClean="0"/>
              <a:t>subárbol izquierdo </a:t>
            </a:r>
            <a:r>
              <a:rPr lang="es-ES" dirty="0"/>
              <a:t>son </a:t>
            </a:r>
            <a:r>
              <a:rPr lang="es-ES" dirty="0" smtClean="0"/>
              <a:t>menores, </a:t>
            </a:r>
            <a:r>
              <a:rPr lang="es-ES" dirty="0"/>
              <a:t>mientras que todos los datos </a:t>
            </a:r>
            <a:r>
              <a:rPr lang="es-ES" dirty="0" smtClean="0"/>
              <a:t>del subárbol </a:t>
            </a:r>
            <a:r>
              <a:rPr lang="es-ES" dirty="0"/>
              <a:t>derecho son </a:t>
            </a:r>
            <a:r>
              <a:rPr lang="es-ES" dirty="0" smtClean="0"/>
              <a:t>mayores.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411760" y="2657159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436096" y="23557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5;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547664" y="3291830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9" name="8 Conector recto de flecha"/>
          <p:cNvCxnSpPr>
            <a:stCxn id="6" idx="3"/>
            <a:endCxn id="8" idx="7"/>
          </p:cNvCxnSpPr>
          <p:nvPr/>
        </p:nvCxnSpPr>
        <p:spPr>
          <a:xfrm flipH="1">
            <a:off x="2100828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9 CuadroTexto"/>
          <p:cNvSpPr txBox="1"/>
          <p:nvPr/>
        </p:nvSpPr>
        <p:spPr>
          <a:xfrm>
            <a:off x="5436096" y="26506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15;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3275856" y="3291830"/>
            <a:ext cx="64807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15</a:t>
            </a:r>
            <a:endParaRPr lang="es-ES" dirty="0"/>
          </a:p>
        </p:txBody>
      </p:sp>
      <p:cxnSp>
        <p:nvCxnSpPr>
          <p:cNvPr id="12" name="11 Conector recto de flecha"/>
          <p:cNvCxnSpPr>
            <a:stCxn id="6" idx="5"/>
            <a:endCxn id="11" idx="1"/>
          </p:cNvCxnSpPr>
          <p:nvPr/>
        </p:nvCxnSpPr>
        <p:spPr>
          <a:xfrm>
            <a:off x="2964924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14 CuadroTexto"/>
          <p:cNvSpPr txBox="1"/>
          <p:nvPr/>
        </p:nvSpPr>
        <p:spPr>
          <a:xfrm>
            <a:off x="5436096" y="29317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4;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82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un Árbol binario de Búsqueda?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aquel que dado un nodo, todos los datos del </a:t>
            </a:r>
            <a:r>
              <a:rPr lang="es-ES" dirty="0" smtClean="0"/>
              <a:t>subárbol izquierdo </a:t>
            </a:r>
            <a:r>
              <a:rPr lang="es-ES" dirty="0"/>
              <a:t>son </a:t>
            </a:r>
            <a:r>
              <a:rPr lang="es-ES" dirty="0" smtClean="0"/>
              <a:t>menores, </a:t>
            </a:r>
            <a:r>
              <a:rPr lang="es-ES" dirty="0"/>
              <a:t>mientras que todos los datos </a:t>
            </a:r>
            <a:r>
              <a:rPr lang="es-ES" dirty="0" smtClean="0"/>
              <a:t>del subárbol </a:t>
            </a:r>
            <a:r>
              <a:rPr lang="es-ES" dirty="0"/>
              <a:t>derecho son </a:t>
            </a:r>
            <a:r>
              <a:rPr lang="es-ES" dirty="0" smtClean="0"/>
              <a:t>mayores.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411760" y="2657159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436096" y="23557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5;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547664" y="3291830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9" name="8 Conector recto de flecha"/>
          <p:cNvCxnSpPr>
            <a:stCxn id="6" idx="3"/>
            <a:endCxn id="8" idx="7"/>
          </p:cNvCxnSpPr>
          <p:nvPr/>
        </p:nvCxnSpPr>
        <p:spPr>
          <a:xfrm flipH="1">
            <a:off x="2100828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9 CuadroTexto"/>
          <p:cNvSpPr txBox="1"/>
          <p:nvPr/>
        </p:nvSpPr>
        <p:spPr>
          <a:xfrm>
            <a:off x="5436096" y="26506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15;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3275856" y="3291830"/>
            <a:ext cx="64807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15</a:t>
            </a:r>
            <a:endParaRPr lang="es-ES" dirty="0"/>
          </a:p>
        </p:txBody>
      </p:sp>
      <p:cxnSp>
        <p:nvCxnSpPr>
          <p:cNvPr id="12" name="11 Conector recto de flecha"/>
          <p:cNvCxnSpPr>
            <a:stCxn id="6" idx="5"/>
            <a:endCxn id="11" idx="1"/>
          </p:cNvCxnSpPr>
          <p:nvPr/>
        </p:nvCxnSpPr>
        <p:spPr>
          <a:xfrm>
            <a:off x="2964924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12 CuadroTexto"/>
          <p:cNvSpPr txBox="1"/>
          <p:nvPr/>
        </p:nvSpPr>
        <p:spPr>
          <a:xfrm>
            <a:off x="5436096" y="29317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4;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611560" y="3866848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4" idx="7"/>
          </p:cNvCxnSpPr>
          <p:nvPr/>
        </p:nvCxnSpPr>
        <p:spPr>
          <a:xfrm flipH="1">
            <a:off x="1164724" y="3723878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15 CuadroTexto"/>
          <p:cNvSpPr txBox="1"/>
          <p:nvPr/>
        </p:nvSpPr>
        <p:spPr>
          <a:xfrm>
            <a:off x="5436096" y="321053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8;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9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un Árbol binario de Búsqueda?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aquel que dado un nodo, todos los datos del </a:t>
            </a:r>
            <a:r>
              <a:rPr lang="es-ES" dirty="0" smtClean="0"/>
              <a:t>subárbol izquierdo </a:t>
            </a:r>
            <a:r>
              <a:rPr lang="es-ES" dirty="0"/>
              <a:t>son </a:t>
            </a:r>
            <a:r>
              <a:rPr lang="es-ES" dirty="0" smtClean="0"/>
              <a:t>menores, </a:t>
            </a:r>
            <a:r>
              <a:rPr lang="es-ES" dirty="0"/>
              <a:t>mientras que todos los datos </a:t>
            </a:r>
            <a:r>
              <a:rPr lang="es-ES" dirty="0" smtClean="0"/>
              <a:t>del subárbol </a:t>
            </a:r>
            <a:r>
              <a:rPr lang="es-ES" dirty="0"/>
              <a:t>derecho son </a:t>
            </a:r>
            <a:r>
              <a:rPr lang="es-ES" dirty="0" smtClean="0"/>
              <a:t>mayores.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411760" y="2657159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436096" y="23557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5;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547664" y="3291830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9" name="8 Conector recto de flecha"/>
          <p:cNvCxnSpPr>
            <a:stCxn id="6" idx="3"/>
            <a:endCxn id="8" idx="7"/>
          </p:cNvCxnSpPr>
          <p:nvPr/>
        </p:nvCxnSpPr>
        <p:spPr>
          <a:xfrm flipH="1">
            <a:off x="2100828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9 CuadroTexto"/>
          <p:cNvSpPr txBox="1"/>
          <p:nvPr/>
        </p:nvSpPr>
        <p:spPr>
          <a:xfrm>
            <a:off x="5436096" y="26506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15;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3275856" y="3291830"/>
            <a:ext cx="64807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15</a:t>
            </a:r>
            <a:endParaRPr lang="es-ES" dirty="0"/>
          </a:p>
        </p:txBody>
      </p:sp>
      <p:cxnSp>
        <p:nvCxnSpPr>
          <p:cNvPr id="12" name="11 Conector recto de flecha"/>
          <p:cNvCxnSpPr>
            <a:stCxn id="6" idx="5"/>
            <a:endCxn id="11" idx="1"/>
          </p:cNvCxnSpPr>
          <p:nvPr/>
        </p:nvCxnSpPr>
        <p:spPr>
          <a:xfrm>
            <a:off x="2964924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12 CuadroTexto"/>
          <p:cNvSpPr txBox="1"/>
          <p:nvPr/>
        </p:nvSpPr>
        <p:spPr>
          <a:xfrm>
            <a:off x="5436096" y="29317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4;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611560" y="3866848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4" idx="7"/>
          </p:cNvCxnSpPr>
          <p:nvPr/>
        </p:nvCxnSpPr>
        <p:spPr>
          <a:xfrm flipH="1">
            <a:off x="1164724" y="3723878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15 CuadroTexto"/>
          <p:cNvSpPr txBox="1"/>
          <p:nvPr/>
        </p:nvSpPr>
        <p:spPr>
          <a:xfrm>
            <a:off x="5436096" y="321053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8;</a:t>
            </a:r>
            <a:endParaRPr lang="es-ES" dirty="0"/>
          </a:p>
        </p:txBody>
      </p:sp>
      <p:sp>
        <p:nvSpPr>
          <p:cNvPr id="17" name="16 Elipse"/>
          <p:cNvSpPr/>
          <p:nvPr/>
        </p:nvSpPr>
        <p:spPr>
          <a:xfrm>
            <a:off x="2339752" y="3939902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ES" dirty="0"/>
          </a:p>
        </p:txBody>
      </p:sp>
      <p:cxnSp>
        <p:nvCxnSpPr>
          <p:cNvPr id="18" name="17 Conector recto de flecha"/>
          <p:cNvCxnSpPr>
            <a:endCxn id="17" idx="1"/>
          </p:cNvCxnSpPr>
          <p:nvPr/>
        </p:nvCxnSpPr>
        <p:spPr>
          <a:xfrm>
            <a:off x="2123728" y="3771176"/>
            <a:ext cx="310932" cy="253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21 CuadroTexto"/>
          <p:cNvSpPr txBox="1"/>
          <p:nvPr/>
        </p:nvSpPr>
        <p:spPr>
          <a:xfrm>
            <a:off x="5004048" y="349856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20;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70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un Árbol binario de Búsqueda?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aquel que dado un nodo, todos los datos del </a:t>
            </a:r>
            <a:r>
              <a:rPr lang="es-ES" dirty="0" smtClean="0"/>
              <a:t>subárbol izquierdo </a:t>
            </a:r>
            <a:r>
              <a:rPr lang="es-ES" dirty="0"/>
              <a:t>son </a:t>
            </a:r>
            <a:r>
              <a:rPr lang="es-ES" dirty="0" smtClean="0"/>
              <a:t>menores, </a:t>
            </a:r>
            <a:r>
              <a:rPr lang="es-ES" dirty="0"/>
              <a:t>mientras que todos los datos </a:t>
            </a:r>
            <a:r>
              <a:rPr lang="es-ES" dirty="0" smtClean="0"/>
              <a:t>del subárbol </a:t>
            </a:r>
            <a:r>
              <a:rPr lang="es-ES" dirty="0"/>
              <a:t>derecho son </a:t>
            </a:r>
            <a:r>
              <a:rPr lang="es-ES" dirty="0" smtClean="0"/>
              <a:t>mayores.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411760" y="2657159"/>
            <a:ext cx="64807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436096" y="23557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5;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547664" y="3291830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9" name="8 Conector recto de flecha"/>
          <p:cNvCxnSpPr>
            <a:stCxn id="6" idx="3"/>
            <a:endCxn id="8" idx="7"/>
          </p:cNvCxnSpPr>
          <p:nvPr/>
        </p:nvCxnSpPr>
        <p:spPr>
          <a:xfrm flipH="1">
            <a:off x="2100828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9 CuadroTexto"/>
          <p:cNvSpPr txBox="1"/>
          <p:nvPr/>
        </p:nvSpPr>
        <p:spPr>
          <a:xfrm>
            <a:off x="5436096" y="26506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15;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3275856" y="3291830"/>
            <a:ext cx="64807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15</a:t>
            </a:r>
            <a:endParaRPr lang="es-ES" dirty="0"/>
          </a:p>
        </p:txBody>
      </p:sp>
      <p:cxnSp>
        <p:nvCxnSpPr>
          <p:cNvPr id="12" name="11 Conector recto de flecha"/>
          <p:cNvCxnSpPr>
            <a:stCxn id="6" idx="5"/>
            <a:endCxn id="11" idx="1"/>
          </p:cNvCxnSpPr>
          <p:nvPr/>
        </p:nvCxnSpPr>
        <p:spPr>
          <a:xfrm>
            <a:off x="2964924" y="3148860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12 CuadroTexto"/>
          <p:cNvSpPr txBox="1"/>
          <p:nvPr/>
        </p:nvSpPr>
        <p:spPr>
          <a:xfrm>
            <a:off x="5436096" y="29317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4;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611560" y="3866848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4" idx="7"/>
          </p:cNvCxnSpPr>
          <p:nvPr/>
        </p:nvCxnSpPr>
        <p:spPr>
          <a:xfrm flipH="1">
            <a:off x="1164724" y="3723878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15 CuadroTexto"/>
          <p:cNvSpPr txBox="1"/>
          <p:nvPr/>
        </p:nvSpPr>
        <p:spPr>
          <a:xfrm>
            <a:off x="5436096" y="321053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8;</a:t>
            </a:r>
            <a:endParaRPr lang="es-ES" dirty="0"/>
          </a:p>
        </p:txBody>
      </p:sp>
      <p:sp>
        <p:nvSpPr>
          <p:cNvPr id="17" name="16 Elipse"/>
          <p:cNvSpPr/>
          <p:nvPr/>
        </p:nvSpPr>
        <p:spPr>
          <a:xfrm>
            <a:off x="2339752" y="3939902"/>
            <a:ext cx="64807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ES" dirty="0"/>
          </a:p>
        </p:txBody>
      </p:sp>
      <p:cxnSp>
        <p:nvCxnSpPr>
          <p:cNvPr id="18" name="17 Conector recto de flecha"/>
          <p:cNvCxnSpPr>
            <a:endCxn id="17" idx="1"/>
          </p:cNvCxnSpPr>
          <p:nvPr/>
        </p:nvCxnSpPr>
        <p:spPr>
          <a:xfrm>
            <a:off x="2123728" y="3771176"/>
            <a:ext cx="310932" cy="253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18 CuadroTexto"/>
          <p:cNvSpPr txBox="1"/>
          <p:nvPr/>
        </p:nvSpPr>
        <p:spPr>
          <a:xfrm>
            <a:off x="5004048" y="349856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= 20;</a:t>
            </a:r>
            <a:endParaRPr lang="es-ES" dirty="0"/>
          </a:p>
        </p:txBody>
      </p:sp>
      <p:sp>
        <p:nvSpPr>
          <p:cNvPr id="20" name="19 Elipse"/>
          <p:cNvSpPr/>
          <p:nvPr/>
        </p:nvSpPr>
        <p:spPr>
          <a:xfrm>
            <a:off x="4162852" y="3939902"/>
            <a:ext cx="64807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</a:t>
            </a:r>
            <a:endParaRPr lang="es-ES" dirty="0"/>
          </a:p>
        </p:txBody>
      </p:sp>
      <p:cxnSp>
        <p:nvCxnSpPr>
          <p:cNvPr id="21" name="20 Conector recto de flecha"/>
          <p:cNvCxnSpPr>
            <a:endCxn id="20" idx="1"/>
          </p:cNvCxnSpPr>
          <p:nvPr/>
        </p:nvCxnSpPr>
        <p:spPr>
          <a:xfrm>
            <a:off x="3851920" y="3796932"/>
            <a:ext cx="405840" cy="227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3762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936104"/>
          </a:xfrm>
        </p:spPr>
        <p:txBody>
          <a:bodyPr/>
          <a:lstStyle/>
          <a:p>
            <a:r>
              <a:rPr lang="es-PE" dirty="0" smtClean="0"/>
              <a:t>Ejemplo: Construir un árbol binario de búsqueda para almacenar los datos 12,8,7,16,14.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2970"/>
            <a:ext cx="5074812" cy="295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27584" y="15636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0952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b="1" dirty="0" smtClean="0"/>
              <a:t>Operaciones en Árboles binarios de Búsqueda:</a:t>
            </a:r>
            <a:endParaRPr lang="es-ES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Insertar </a:t>
            </a:r>
            <a:r>
              <a:rPr lang="es-ES" dirty="0" smtClean="0"/>
              <a:t>un nodo en el árbol.</a:t>
            </a:r>
          </a:p>
          <a:p>
            <a:r>
              <a:rPr lang="es-PE" i="1" dirty="0" smtClean="0"/>
              <a:t>Mostrar</a:t>
            </a:r>
            <a:r>
              <a:rPr lang="es-PE" dirty="0" smtClean="0"/>
              <a:t> el árbol completo.</a:t>
            </a:r>
          </a:p>
          <a:p>
            <a:r>
              <a:rPr lang="es-PE" i="1" dirty="0" smtClean="0"/>
              <a:t>Buscar </a:t>
            </a:r>
            <a:r>
              <a:rPr lang="es-PE" dirty="0" smtClean="0"/>
              <a:t>un nodo específico.</a:t>
            </a:r>
          </a:p>
          <a:p>
            <a:r>
              <a:rPr lang="es-PE" i="1" dirty="0" smtClean="0"/>
              <a:t>Recorrer</a:t>
            </a:r>
            <a:r>
              <a:rPr lang="es-PE" dirty="0" smtClean="0"/>
              <a:t> el árbol.</a:t>
            </a:r>
          </a:p>
          <a:p>
            <a:r>
              <a:rPr lang="es-PE" i="1" dirty="0" smtClean="0"/>
              <a:t>Borrar</a:t>
            </a:r>
            <a:r>
              <a:rPr lang="es-PE" dirty="0" smtClean="0"/>
              <a:t> un nodo del árbol.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80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</TotalTime>
  <Words>371</Words>
  <Application>Microsoft Office PowerPoint</Application>
  <PresentationFormat>Presentación en pantalla (16:9)</PresentationFormat>
  <Paragraphs>62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ÁRBOL BINARIO DE BÚSQUEDA</vt:lpstr>
      <vt:lpstr>¿Qué es un Árbol binario de Búsqueda?</vt:lpstr>
      <vt:lpstr>¿Qué es un Árbol binario de Búsqueda?</vt:lpstr>
      <vt:lpstr>¿Qué es un Árbol binario de Búsqueda?</vt:lpstr>
      <vt:lpstr>¿Qué es un Árbol binario de Búsqueda?</vt:lpstr>
      <vt:lpstr>¿Qué es un Árbol binario de Búsqueda?</vt:lpstr>
      <vt:lpstr>¿Qué es un Árbol binario de Búsqueda?</vt:lpstr>
      <vt:lpstr>Presentación de PowerPoint</vt:lpstr>
      <vt:lpstr>Operaciones en Árboles binarios de Búsqueda: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 BINARIO DE BÚSQUEDA</dc:title>
  <dc:creator>Alejandro</dc:creator>
  <cp:lastModifiedBy>Alejandro</cp:lastModifiedBy>
  <cp:revision>6</cp:revision>
  <dcterms:created xsi:type="dcterms:W3CDTF">2016-11-16T16:31:08Z</dcterms:created>
  <dcterms:modified xsi:type="dcterms:W3CDTF">2016-11-16T19:10:49Z</dcterms:modified>
</cp:coreProperties>
</file>