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8D624A-E5D5-4545-B842-16DB16EA6C67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4EDB9C8-A82B-4A7F-8C9F-5E793825CF3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Arboles binarios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7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Concepto de Árbol Binario: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083568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Un </a:t>
            </a:r>
            <a:r>
              <a:rPr lang="es-ES" sz="2000" b="1" dirty="0"/>
              <a:t>árbol binario </a:t>
            </a:r>
            <a:r>
              <a:rPr lang="es-ES" sz="2000" dirty="0"/>
              <a:t>es un </a:t>
            </a:r>
            <a:r>
              <a:rPr lang="es-ES" sz="2000" dirty="0" smtClean="0"/>
              <a:t>árbol de orden 2. Se </a:t>
            </a:r>
            <a:r>
              <a:rPr lang="es-ES" sz="2000" dirty="0"/>
              <a:t>conoce el </a:t>
            </a:r>
            <a:r>
              <a:rPr lang="es-ES" sz="2000" dirty="0" smtClean="0"/>
              <a:t>nodo de </a:t>
            </a:r>
            <a:r>
              <a:rPr lang="es-ES" sz="2000" dirty="0"/>
              <a:t>la izquierda como </a:t>
            </a:r>
            <a:r>
              <a:rPr lang="es-ES" sz="2000" i="1" dirty="0"/>
              <a:t>hijo izquierdo </a:t>
            </a:r>
            <a:r>
              <a:rPr lang="es-ES" sz="2000" dirty="0"/>
              <a:t>y el nodo de la derecha como </a:t>
            </a:r>
            <a:r>
              <a:rPr lang="es-ES" sz="2000" i="1" dirty="0"/>
              <a:t>hijo derecho</a:t>
            </a:r>
            <a:r>
              <a:rPr lang="es-ES" sz="2000" dirty="0"/>
              <a:t>.</a:t>
            </a:r>
            <a:endParaRPr lang="es-ES" sz="2000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7734"/>
            <a:ext cx="2088232" cy="24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27734"/>
            <a:ext cx="1944216" cy="233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411510"/>
            <a:ext cx="8517632" cy="864096"/>
          </a:xfrm>
        </p:spPr>
        <p:txBody>
          <a:bodyPr/>
          <a:lstStyle/>
          <a:p>
            <a:pPr algn="just"/>
            <a:r>
              <a:rPr lang="es-ES" dirty="0"/>
              <a:t>Un árbol binario es una estructura </a:t>
            </a:r>
            <a:r>
              <a:rPr lang="es-ES" dirty="0" smtClean="0"/>
              <a:t>recursiva. Un </a:t>
            </a:r>
            <a:r>
              <a:rPr lang="es-ES" dirty="0"/>
              <a:t>árbol binario se divide en tres subconjuntos disjuntos: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3" y="1347614"/>
            <a:ext cx="280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dirty="0" smtClean="0"/>
              <a:t>Nodo Raíz</a:t>
            </a:r>
          </a:p>
          <a:p>
            <a:pPr marL="285750" indent="-285750">
              <a:buFontTx/>
              <a:buChar char="-"/>
            </a:pPr>
            <a:r>
              <a:rPr lang="es-ES" dirty="0"/>
              <a:t>Subárbol </a:t>
            </a:r>
            <a:r>
              <a:rPr lang="es-ES" dirty="0" smtClean="0"/>
              <a:t>izquierdo</a:t>
            </a:r>
          </a:p>
          <a:p>
            <a:pPr marL="285750" indent="-285750">
              <a:buFontTx/>
              <a:buChar char="-"/>
            </a:pPr>
            <a:r>
              <a:rPr lang="es-ES" dirty="0"/>
              <a:t>Subárbol derecho</a:t>
            </a:r>
          </a:p>
        </p:txBody>
      </p:sp>
      <p:sp>
        <p:nvSpPr>
          <p:cNvPr id="5" name="4 Elipse"/>
          <p:cNvSpPr/>
          <p:nvPr/>
        </p:nvSpPr>
        <p:spPr>
          <a:xfrm>
            <a:off x="3059832" y="2499742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</a:t>
            </a:r>
            <a:endParaRPr lang="es-ES" dirty="0"/>
          </a:p>
        </p:txBody>
      </p:sp>
      <p:cxnSp>
        <p:nvCxnSpPr>
          <p:cNvPr id="7" name="6 Conector recto"/>
          <p:cNvCxnSpPr>
            <a:stCxn id="5" idx="3"/>
          </p:cNvCxnSpPr>
          <p:nvPr/>
        </p:nvCxnSpPr>
        <p:spPr>
          <a:xfrm flipH="1">
            <a:off x="2771800" y="2868518"/>
            <a:ext cx="351304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5" idx="5"/>
          </p:cNvCxnSpPr>
          <p:nvPr/>
        </p:nvCxnSpPr>
        <p:spPr>
          <a:xfrm>
            <a:off x="3428608" y="2868518"/>
            <a:ext cx="279296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483768" y="3075806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3563888" y="3075806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>
          <a:xfrm flipH="1">
            <a:off x="2195736" y="3452798"/>
            <a:ext cx="351304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2843808" y="3452798"/>
            <a:ext cx="279296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1979712" y="3651870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</a:t>
            </a:r>
            <a:endParaRPr lang="es-ES" dirty="0"/>
          </a:p>
        </p:txBody>
      </p:sp>
      <p:sp>
        <p:nvSpPr>
          <p:cNvPr id="15" name="14 Elipse"/>
          <p:cNvSpPr/>
          <p:nvPr/>
        </p:nvSpPr>
        <p:spPr>
          <a:xfrm>
            <a:off x="2987824" y="3651870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</a:t>
            </a:r>
            <a:endParaRPr lang="es-ES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3995936" y="3404210"/>
            <a:ext cx="279296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4135584" y="3611498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11" grpId="0" animBg="1"/>
      <p:bldP spid="14" grpId="0" animBg="1"/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79512" y="411510"/>
            <a:ext cx="8517632" cy="864096"/>
          </a:xfrm>
        </p:spPr>
        <p:txBody>
          <a:bodyPr/>
          <a:lstStyle/>
          <a:p>
            <a:pPr algn="just"/>
            <a:r>
              <a:rPr lang="es-ES" dirty="0"/>
              <a:t>Un árbol binario es una estructura </a:t>
            </a:r>
            <a:r>
              <a:rPr lang="es-ES" dirty="0" smtClean="0"/>
              <a:t>recursiva. Un </a:t>
            </a:r>
            <a:r>
              <a:rPr lang="es-ES" dirty="0"/>
              <a:t>árbol binario se divide en tres subconjuntos disjuntos: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3" y="1347614"/>
            <a:ext cx="280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dirty="0" smtClean="0"/>
              <a:t>Nodo Raíz</a:t>
            </a:r>
          </a:p>
          <a:p>
            <a:pPr marL="285750" indent="-285750">
              <a:buFontTx/>
              <a:buChar char="-"/>
            </a:pPr>
            <a:r>
              <a:rPr lang="es-ES" dirty="0"/>
              <a:t>Subárbol </a:t>
            </a:r>
            <a:r>
              <a:rPr lang="es-ES" dirty="0" smtClean="0"/>
              <a:t>izquierdo</a:t>
            </a:r>
          </a:p>
          <a:p>
            <a:pPr marL="285750" indent="-285750">
              <a:buFontTx/>
              <a:buChar char="-"/>
            </a:pPr>
            <a:r>
              <a:rPr lang="es-ES" dirty="0"/>
              <a:t>Subárbol derecho</a:t>
            </a:r>
          </a:p>
        </p:txBody>
      </p:sp>
      <p:sp>
        <p:nvSpPr>
          <p:cNvPr id="6" name="5 Elipse"/>
          <p:cNvSpPr/>
          <p:nvPr/>
        </p:nvSpPr>
        <p:spPr>
          <a:xfrm>
            <a:off x="3059832" y="2499742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</a:t>
            </a:r>
            <a:endParaRPr lang="es-ES" dirty="0"/>
          </a:p>
        </p:txBody>
      </p:sp>
      <p:cxnSp>
        <p:nvCxnSpPr>
          <p:cNvPr id="7" name="6 Conector recto"/>
          <p:cNvCxnSpPr>
            <a:stCxn id="6" idx="3"/>
          </p:cNvCxnSpPr>
          <p:nvPr/>
        </p:nvCxnSpPr>
        <p:spPr>
          <a:xfrm flipH="1">
            <a:off x="2771800" y="2868518"/>
            <a:ext cx="351304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467543" y="2972162"/>
            <a:ext cx="1728194" cy="1255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4355974" y="2931790"/>
            <a:ext cx="1728194" cy="1255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"/>
          <p:cNvCxnSpPr>
            <a:stCxn id="6" idx="5"/>
          </p:cNvCxnSpPr>
          <p:nvPr/>
        </p:nvCxnSpPr>
        <p:spPr>
          <a:xfrm>
            <a:off x="3428608" y="2868518"/>
            <a:ext cx="279296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1115616" y="3075806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4792392" y="3075806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</a:t>
            </a:r>
            <a:endParaRPr lang="es-ES" dirty="0"/>
          </a:p>
        </p:txBody>
      </p:sp>
      <p:cxnSp>
        <p:nvCxnSpPr>
          <p:cNvPr id="11" name="10 Conector recto"/>
          <p:cNvCxnSpPr/>
          <p:nvPr/>
        </p:nvCxnSpPr>
        <p:spPr>
          <a:xfrm flipH="1">
            <a:off x="827584" y="3452798"/>
            <a:ext cx="351304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475656" y="3452798"/>
            <a:ext cx="279296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611560" y="3651870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1619672" y="3651870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5224440" y="3404210"/>
            <a:ext cx="279296" cy="207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5364088" y="3611498"/>
            <a:ext cx="432048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79512" y="429994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Subárbol izquierdo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139952" y="422793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Subárbol derecho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17243" y="2110085"/>
            <a:ext cx="810952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Tipos de Árboles Binarios</a:t>
            </a:r>
            <a:endParaRPr lang="es-ES" sz="5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8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Árbol Lleno: </a:t>
            </a:r>
            <a:endParaRPr lang="es-ES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638"/>
            <a:ext cx="5760640" cy="31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Árbol Completo:</a:t>
            </a:r>
            <a:endParaRPr lang="es-ES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6984776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Árbol Degenerado:</a:t>
            </a:r>
            <a:endParaRPr lang="es-ES" dirty="0"/>
          </a:p>
        </p:txBody>
      </p:sp>
      <p:pic>
        <p:nvPicPr>
          <p:cNvPr id="4098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11697"/>
            <a:ext cx="2520280" cy="37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 un árbol binario</a:t>
            </a:r>
            <a:endParaRPr lang="es-ES" dirty="0"/>
          </a:p>
        </p:txBody>
      </p:sp>
      <p:pic>
        <p:nvPicPr>
          <p:cNvPr id="5122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03598"/>
            <a:ext cx="668769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03598"/>
            <a:ext cx="2376264" cy="128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9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119</Words>
  <Application>Microsoft Office PowerPoint</Application>
  <PresentationFormat>Presentación en pantalla (16:9)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Arboles binarios</vt:lpstr>
      <vt:lpstr>Concepto de Árbol Binario: </vt:lpstr>
      <vt:lpstr>Presentación de PowerPoint</vt:lpstr>
      <vt:lpstr>Presentación de PowerPoint</vt:lpstr>
      <vt:lpstr>Presentación de PowerPoint</vt:lpstr>
      <vt:lpstr>Árbol Lleno: </vt:lpstr>
      <vt:lpstr>Árbol Completo:</vt:lpstr>
      <vt:lpstr>Árbol Degenerado:</vt:lpstr>
      <vt:lpstr>Estructura de un árbol binario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binarios</dc:title>
  <dc:creator>Alejandro</dc:creator>
  <cp:lastModifiedBy>Alejandro</cp:lastModifiedBy>
  <cp:revision>7</cp:revision>
  <dcterms:created xsi:type="dcterms:W3CDTF">2016-11-15T15:08:12Z</dcterms:created>
  <dcterms:modified xsi:type="dcterms:W3CDTF">2016-11-15T16:25:21Z</dcterms:modified>
</cp:coreProperties>
</file>