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93" d="100"/>
          <a:sy n="93" d="100"/>
        </p:scale>
        <p:origin x="-72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A6E6B6-D2F7-45E8-8BB6-EFE04E861E43}" type="datetimeFigureOut">
              <a:rPr lang="es-ES" smtClean="0"/>
              <a:t>13/11/2016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7B8F518-B6BE-451F-9B69-9548F8C9F39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arboles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42950"/>
          </a:xfrm>
        </p:spPr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07504" y="1131590"/>
            <a:ext cx="3312368" cy="505781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/>
              <a:t>Profundidad de un nodo. Nivel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2915816" y="144525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1838222" y="2165339"/>
            <a:ext cx="10575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812809" y="2151076"/>
            <a:ext cx="903207" cy="7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899592" y="3142630"/>
            <a:ext cx="432048" cy="1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209172" y="3137447"/>
            <a:ext cx="4521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1077120" y="4037547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979985" y="3077310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323079" y="4137619"/>
            <a:ext cx="51862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1331640" y="24121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4283968" y="230935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563888" y="3348287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4560078" y="43615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51520" y="325733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1151654" y="428163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2301256" y="337910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26537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42950"/>
          </a:xfrm>
        </p:spPr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07504" y="1131590"/>
            <a:ext cx="3312368" cy="505781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/>
              <a:t>Profundidad de un nodo. Nivel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5816" y="144525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838222" y="2165339"/>
            <a:ext cx="10575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812809" y="2151076"/>
            <a:ext cx="903207" cy="7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899592" y="3142630"/>
            <a:ext cx="432048" cy="1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209172" y="3137447"/>
            <a:ext cx="4521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077120" y="4037547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979985" y="3077310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323079" y="4137619"/>
            <a:ext cx="51862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1331640" y="24121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283968" y="230935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563888" y="3348287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4560078" y="43615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251520" y="325733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1151654" y="428163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301256" y="337910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539552" y="1810481"/>
            <a:ext cx="547260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39552" y="2715766"/>
            <a:ext cx="547260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539552" y="3651870"/>
            <a:ext cx="547260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39552" y="4731990"/>
            <a:ext cx="547260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6084168" y="162581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Nivel 0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084168" y="24997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Nivel 1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084168" y="342655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Nivel 2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084168" y="45066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Nivel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578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42950"/>
          </a:xfrm>
        </p:spPr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07504" y="1131590"/>
            <a:ext cx="3312368" cy="505781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/>
              <a:t>Profundidad de un nodo. Nivel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5816" y="144525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838222" y="2165339"/>
            <a:ext cx="10575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812809" y="2151076"/>
            <a:ext cx="903207" cy="7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899592" y="3142630"/>
            <a:ext cx="432048" cy="1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209172" y="3137447"/>
            <a:ext cx="4521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077120" y="4037547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979985" y="3077310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323079" y="4137619"/>
            <a:ext cx="51862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1331640" y="24121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283968" y="230935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563888" y="3348287"/>
            <a:ext cx="864096" cy="7304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4560078" y="43615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251520" y="325733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1151654" y="428163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301256" y="337910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427984" y="113159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profundidad del nodo 19 es 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795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42950"/>
          </a:xfrm>
        </p:spPr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79512" y="1059582"/>
            <a:ext cx="2808312" cy="505781"/>
          </a:xfrm>
        </p:spPr>
        <p:txBody>
          <a:bodyPr>
            <a:normAutofit fontScale="92500"/>
          </a:bodyPr>
          <a:lstStyle/>
          <a:p>
            <a:r>
              <a:rPr lang="es-ES" b="1" dirty="0" smtClean="0"/>
              <a:t>Nodos Hermanos: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5816" y="144525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838222" y="2165339"/>
            <a:ext cx="10575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812809" y="2151076"/>
            <a:ext cx="903207" cy="7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899592" y="3142630"/>
            <a:ext cx="432048" cy="1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209172" y="3137447"/>
            <a:ext cx="4521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077120" y="4037547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979985" y="3077310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323079" y="4137619"/>
            <a:ext cx="51862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1331640" y="24121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283968" y="230935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563888" y="3348287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4560078" y="43615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251520" y="325733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1151654" y="428163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301256" y="337910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178291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42950"/>
          </a:xfrm>
        </p:spPr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79512" y="1059582"/>
            <a:ext cx="2808312" cy="505781"/>
          </a:xfrm>
        </p:spPr>
        <p:txBody>
          <a:bodyPr>
            <a:normAutofit fontScale="92500"/>
          </a:bodyPr>
          <a:lstStyle/>
          <a:p>
            <a:r>
              <a:rPr lang="es-ES" b="1" dirty="0" smtClean="0"/>
              <a:t>Nodos Hermanos: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5816" y="144525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838222" y="2165339"/>
            <a:ext cx="10575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812809" y="2151076"/>
            <a:ext cx="903207" cy="7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899592" y="3142630"/>
            <a:ext cx="432048" cy="1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209172" y="3137447"/>
            <a:ext cx="4521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077120" y="4037547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979985" y="3077310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323079" y="4137619"/>
            <a:ext cx="51862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1331640" y="24121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283968" y="230935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563888" y="3348287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4560078" y="436158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251520" y="3257330"/>
            <a:ext cx="864096" cy="7304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1151654" y="428163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301256" y="3379108"/>
            <a:ext cx="864096" cy="7304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255895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42950"/>
          </a:xfrm>
        </p:spPr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79512" y="1059582"/>
            <a:ext cx="2808312" cy="505781"/>
          </a:xfrm>
        </p:spPr>
        <p:txBody>
          <a:bodyPr>
            <a:normAutofit/>
          </a:bodyPr>
          <a:lstStyle/>
          <a:p>
            <a:r>
              <a:rPr lang="es-ES" b="1" dirty="0" smtClean="0"/>
              <a:t>Orden: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16042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Orden 2: Un nodo puede tener 0,1 ó 2 hijos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683568" y="257175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2816579" y="253110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2267744" y="3251189"/>
            <a:ext cx="528759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1835696" y="347354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736091" y="2537969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4304043" y="3258050"/>
            <a:ext cx="411973" cy="144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5633084" y="3243787"/>
            <a:ext cx="471159" cy="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3851920" y="3497487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5679599" y="3454029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288930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2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856" y="267494"/>
            <a:ext cx="8229600" cy="742950"/>
          </a:xfrm>
        </p:spPr>
        <p:txBody>
          <a:bodyPr/>
          <a:lstStyle/>
          <a:p>
            <a:r>
              <a:rPr lang="es-PE" dirty="0" smtClean="0"/>
              <a:t>Concepto de Árbol: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6134"/>
            <a:ext cx="8229600" cy="1659632"/>
          </a:xfrm>
        </p:spPr>
        <p:txBody>
          <a:bodyPr/>
          <a:lstStyle/>
          <a:p>
            <a:pPr algn="just"/>
            <a:r>
              <a:rPr lang="es-ES" dirty="0"/>
              <a:t>Un </a:t>
            </a:r>
            <a:r>
              <a:rPr lang="es-ES" b="1" dirty="0"/>
              <a:t>árbol </a:t>
            </a:r>
            <a:r>
              <a:rPr lang="es-ES" dirty="0"/>
              <a:t>consta de un conjunto finito de elementos, denominados </a:t>
            </a:r>
            <a:r>
              <a:rPr lang="es-ES" b="1" dirty="0"/>
              <a:t>nodos </a:t>
            </a:r>
            <a:r>
              <a:rPr lang="es-ES" dirty="0"/>
              <a:t>y un </a:t>
            </a:r>
            <a:r>
              <a:rPr lang="es-ES" dirty="0" smtClean="0"/>
              <a:t>conjunto finito </a:t>
            </a:r>
            <a:r>
              <a:rPr lang="es-ES" dirty="0"/>
              <a:t>de líneas dirigidas, denominadas </a:t>
            </a:r>
            <a:r>
              <a:rPr lang="es-ES" b="1" dirty="0"/>
              <a:t>ramas</a:t>
            </a:r>
            <a:r>
              <a:rPr lang="es-ES" dirty="0"/>
              <a:t>, que conectan los nodos.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1674262" y="293179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1098198" y="336383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2250326" y="336383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39552" y="386789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619672" y="389867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</a:t>
            </a:r>
            <a:endParaRPr lang="es-ES" dirty="0"/>
          </a:p>
        </p:txBody>
      </p:sp>
      <p:cxnSp>
        <p:nvCxnSpPr>
          <p:cNvPr id="12" name="11 Conector recto de flecha"/>
          <p:cNvCxnSpPr>
            <a:stCxn id="4" idx="3"/>
            <a:endCxn id="5" idx="7"/>
          </p:cNvCxnSpPr>
          <p:nvPr/>
        </p:nvCxnSpPr>
        <p:spPr>
          <a:xfrm flipH="1">
            <a:off x="1405511" y="3239103"/>
            <a:ext cx="321478" cy="177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4" idx="5"/>
            <a:endCxn id="6" idx="1"/>
          </p:cNvCxnSpPr>
          <p:nvPr/>
        </p:nvCxnSpPr>
        <p:spPr>
          <a:xfrm>
            <a:off x="1981575" y="3239103"/>
            <a:ext cx="321478" cy="177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3"/>
            <a:endCxn id="7" idx="7"/>
          </p:cNvCxnSpPr>
          <p:nvPr/>
        </p:nvCxnSpPr>
        <p:spPr>
          <a:xfrm flipH="1">
            <a:off x="846865" y="3671151"/>
            <a:ext cx="304060" cy="249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5"/>
            <a:endCxn id="8" idx="1"/>
          </p:cNvCxnSpPr>
          <p:nvPr/>
        </p:nvCxnSpPr>
        <p:spPr>
          <a:xfrm>
            <a:off x="1405511" y="3671151"/>
            <a:ext cx="266888" cy="28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2771800" y="386789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</a:t>
            </a:r>
            <a:endParaRPr lang="es-ES" dirty="0"/>
          </a:p>
        </p:txBody>
      </p:sp>
      <p:cxnSp>
        <p:nvCxnSpPr>
          <p:cNvPr id="26" name="25 Conector recto de flecha"/>
          <p:cNvCxnSpPr>
            <a:stCxn id="6" idx="5"/>
            <a:endCxn id="24" idx="1"/>
          </p:cNvCxnSpPr>
          <p:nvPr/>
        </p:nvCxnSpPr>
        <p:spPr>
          <a:xfrm>
            <a:off x="2557639" y="3671151"/>
            <a:ext cx="266888" cy="249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2142314" y="3111810"/>
            <a:ext cx="1133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3275856" y="29317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raíz</a:t>
            </a:r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2699792" y="3507854"/>
            <a:ext cx="1133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833334" y="3314627"/>
            <a:ext cx="174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odo hijo</a:t>
            </a:r>
            <a:endParaRPr lang="es-ES" dirty="0"/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3222434" y="4083918"/>
            <a:ext cx="1133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355976" y="38678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hojas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831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  <p:bldP spid="32" grpId="0"/>
      <p:bldP spid="3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275856" y="483518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1979712" y="1275606"/>
            <a:ext cx="129614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1403648" y="1707654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283968" y="1275606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5292080" y="1707654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899592" y="249974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483768" y="249974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323528" y="2931790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483768" y="2859782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1331640" y="372387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1331640" y="4083918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4860032" y="249974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4283968" y="2931790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364088" y="372387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5364088" y="4083918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278468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275856" y="483518"/>
            <a:ext cx="1008112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1979712" y="1275606"/>
            <a:ext cx="129614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5 Rectángulo redondeado"/>
          <p:cNvSpPr/>
          <p:nvPr/>
        </p:nvSpPr>
        <p:spPr>
          <a:xfrm>
            <a:off x="1403648" y="1707654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4283968" y="1275606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Rectángulo redondeado"/>
          <p:cNvSpPr/>
          <p:nvPr/>
        </p:nvSpPr>
        <p:spPr>
          <a:xfrm>
            <a:off x="5292080" y="1707654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899592" y="249974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483768" y="249974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323528" y="2931790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2859782"/>
            <a:ext cx="100811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331640" y="372387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1331640" y="4083918"/>
            <a:ext cx="100811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4860032" y="249974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4283968" y="2931790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5364088" y="372387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5364088" y="4083918"/>
            <a:ext cx="100811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4427984" y="87956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5436096" y="6948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Nodo Raíz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2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¿Cómo definimos un nodo?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Necesitamos un nodo que apunte a otros nodos.</a:t>
            </a:r>
            <a:endParaRPr lang="es-ES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95686"/>
            <a:ext cx="30575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Rectángulo redondeado"/>
          <p:cNvSpPr/>
          <p:nvPr/>
        </p:nvSpPr>
        <p:spPr>
          <a:xfrm>
            <a:off x="4355976" y="1851670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28" name="27 Conector recto de flecha"/>
          <p:cNvCxnSpPr/>
          <p:nvPr/>
        </p:nvCxnSpPr>
        <p:spPr>
          <a:xfrm flipH="1">
            <a:off x="3851920" y="2643758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5436096" y="2643758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3275856" y="3075806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5508104" y="3003798"/>
            <a:ext cx="1008112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121841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273881"/>
            <a:ext cx="2553792" cy="547573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 smtClean="0"/>
              <a:t>Longitud de Camino: 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2915816" y="134761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1838222" y="2067694"/>
            <a:ext cx="10575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3812809" y="2053431"/>
            <a:ext cx="903207" cy="7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899592" y="3044985"/>
            <a:ext cx="432048" cy="1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209172" y="3039802"/>
            <a:ext cx="4521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1077120" y="3939902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3979985" y="2979665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4323079" y="4039974"/>
            <a:ext cx="51862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331640" y="231453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4283968" y="221171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3563888" y="3250642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4560078" y="426393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251520" y="315968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1151654" y="418399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sp>
        <p:nvSpPr>
          <p:cNvPr id="39" name="38 Rectángulo redondeado"/>
          <p:cNvSpPr/>
          <p:nvPr/>
        </p:nvSpPr>
        <p:spPr>
          <a:xfrm>
            <a:off x="2301256" y="328146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58231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42950"/>
          </a:xfrm>
        </p:spPr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07504" y="1273881"/>
            <a:ext cx="2553792" cy="547573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 smtClean="0"/>
              <a:t>Longitud de Camino: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5816" y="134761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838222" y="2067694"/>
            <a:ext cx="10575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812809" y="2053431"/>
            <a:ext cx="903207" cy="7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899592" y="3044985"/>
            <a:ext cx="432048" cy="1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209172" y="3039802"/>
            <a:ext cx="4521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077120" y="3939902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979985" y="2979665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323079" y="4039974"/>
            <a:ext cx="51862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1331640" y="231453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283968" y="221171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563888" y="3250642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4560078" y="426393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251520" y="315968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1151654" y="4183990"/>
            <a:ext cx="864096" cy="7304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301256" y="328146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615555" y="124341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Longitud de camino para el nodo 7 =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93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42950"/>
          </a:xfrm>
        </p:spPr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07504" y="1203598"/>
            <a:ext cx="2553792" cy="433773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/>
              <a:t>Altura de un nodo: 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2915816" y="134761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1838222" y="2067694"/>
            <a:ext cx="10575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812809" y="2053431"/>
            <a:ext cx="903207" cy="7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>
            <a:off x="899592" y="3044985"/>
            <a:ext cx="432048" cy="1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209172" y="3039802"/>
            <a:ext cx="4521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1077120" y="3939902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979985" y="2979665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323079" y="4039974"/>
            <a:ext cx="51862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1331640" y="231453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4283968" y="221171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563888" y="3250642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4560078" y="426393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251520" y="315968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1151654" y="418399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301256" y="328146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209749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42950"/>
          </a:xfrm>
        </p:spPr>
        <p:txBody>
          <a:bodyPr/>
          <a:lstStyle/>
          <a:p>
            <a:r>
              <a:rPr lang="es-PE" dirty="0" smtClean="0"/>
              <a:t>Propiedades del Árbol: 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07504" y="1203598"/>
            <a:ext cx="2553792" cy="433773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smtClean="0"/>
              <a:t>Altura de un nodo: 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5816" y="134761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16</a:t>
            </a:r>
            <a:endParaRPr lang="es-ES" sz="3500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838222" y="2067694"/>
            <a:ext cx="105751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812809" y="2053431"/>
            <a:ext cx="903207" cy="7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899592" y="3044985"/>
            <a:ext cx="432048" cy="1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209172" y="3039802"/>
            <a:ext cx="45212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077120" y="3939902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979985" y="2979665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323079" y="4039974"/>
            <a:ext cx="518623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1331640" y="231453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8</a:t>
            </a:r>
            <a:endParaRPr lang="es-ES" sz="350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283968" y="2211710"/>
            <a:ext cx="864096" cy="7304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24</a:t>
            </a:r>
            <a:endParaRPr lang="es-ES" sz="35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3563888" y="3250642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19</a:t>
            </a:r>
            <a:endParaRPr lang="es-ES" sz="35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4560078" y="4263938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21</a:t>
            </a:r>
            <a:endParaRPr lang="es-ES" sz="35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251520" y="3159685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/>
              <a:t>3</a:t>
            </a:r>
            <a:endParaRPr lang="es-ES" sz="35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1151654" y="4183990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7</a:t>
            </a:r>
            <a:endParaRPr lang="es-ES" sz="350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2301256" y="3281463"/>
            <a:ext cx="864096" cy="7304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500" dirty="0" smtClean="0"/>
              <a:t>13</a:t>
            </a:r>
            <a:endParaRPr lang="es-ES" sz="35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841702" y="1275606"/>
            <a:ext cx="40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altura del nodo 24 es 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91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128</TotalTime>
  <Words>285</Words>
  <Application>Microsoft Office PowerPoint</Application>
  <PresentationFormat>Presentación en pantalla (16:9)</PresentationFormat>
  <Paragraphs>140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Claridad</vt:lpstr>
      <vt:lpstr>arboles</vt:lpstr>
      <vt:lpstr>Concepto de Árbol:</vt:lpstr>
      <vt:lpstr>Presentación de PowerPoint</vt:lpstr>
      <vt:lpstr>Presentación de PowerPoint</vt:lpstr>
      <vt:lpstr>¿Cómo definimos un nodo?</vt:lpstr>
      <vt:lpstr>Propiedades del Árbol: </vt:lpstr>
      <vt:lpstr>Propiedades del Árbol: </vt:lpstr>
      <vt:lpstr>Propiedades del Árbol: </vt:lpstr>
      <vt:lpstr>Propiedades del Árbol: </vt:lpstr>
      <vt:lpstr>Propiedades del Árbol: </vt:lpstr>
      <vt:lpstr>Propiedades del Árbol: </vt:lpstr>
      <vt:lpstr>Propiedades del Árbol: </vt:lpstr>
      <vt:lpstr>Propiedades del Árbol: </vt:lpstr>
      <vt:lpstr>Propiedades del Árbol: </vt:lpstr>
      <vt:lpstr>Propiedades del Árbol: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</dc:title>
  <dc:creator>Alejandro</dc:creator>
  <cp:lastModifiedBy>Alejandro</cp:lastModifiedBy>
  <cp:revision>12</cp:revision>
  <dcterms:created xsi:type="dcterms:W3CDTF">2016-11-14T02:19:13Z</dcterms:created>
  <dcterms:modified xsi:type="dcterms:W3CDTF">2016-11-14T04:27:50Z</dcterms:modified>
</cp:coreProperties>
</file>