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7DAE30-EB86-4271-BFC3-60389E892B0C}" type="datetimeFigureOut">
              <a:rPr lang="es-ES" smtClean="0"/>
              <a:t>17/11/2016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A027C27-F17B-447B-9AD9-E2C8452CA1A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700" i="1" dirty="0"/>
              <a:t>Insertar </a:t>
            </a:r>
            <a:r>
              <a:rPr lang="es-ES" sz="3700" dirty="0"/>
              <a:t>un nodo en el árbol</a:t>
            </a:r>
          </a:p>
        </p:txBody>
      </p:sp>
    </p:spTree>
    <p:extLst>
      <p:ext uri="{BB962C8B-B14F-4D97-AF65-F5344CB8AC3E}">
        <p14:creationId xmlns:p14="http://schemas.microsoft.com/office/powerpoint/2010/main" val="26125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Primero creamos el nodo.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65546"/>
            <a:ext cx="26193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65546"/>
            <a:ext cx="4906763" cy="267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Comenzamos la función Insertar</a:t>
            </a:r>
            <a:endParaRPr lang="es-ES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1630"/>
            <a:ext cx="7488832" cy="21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91580"/>
          </a:xfrm>
        </p:spPr>
        <p:txBody>
          <a:bodyPr>
            <a:noAutofit/>
          </a:bodyPr>
          <a:lstStyle/>
          <a:p>
            <a:pPr algn="just"/>
            <a:r>
              <a:rPr lang="es-PE" sz="3400" dirty="0" smtClean="0"/>
              <a:t>Ahora, para insertar un nodo en el árbol necesitas tener en cuenta: </a:t>
            </a:r>
            <a:endParaRPr lang="es-ES" sz="3400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67944" y="1626985"/>
            <a:ext cx="0" cy="3393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38897" y="162635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u="sng" dirty="0" smtClean="0"/>
              <a:t>El árbol puede estar vacío</a:t>
            </a:r>
            <a:endParaRPr lang="es-ES" u="sng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1520" y="2283718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	</a:t>
            </a:r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7991" y="2715766"/>
            <a:ext cx="3528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Nodo *</a:t>
            </a:r>
            <a:r>
              <a:rPr lang="es-PE" sz="1600" dirty="0" err="1" smtClean="0"/>
              <a:t>nuevo_nodo</a:t>
            </a:r>
            <a:r>
              <a:rPr lang="es-PE" sz="1600" dirty="0" smtClean="0"/>
              <a:t> </a:t>
            </a:r>
            <a:r>
              <a:rPr lang="es-PE" sz="1600" dirty="0" smtClean="0">
                <a:solidFill>
                  <a:srgbClr val="FF0000"/>
                </a:solidFill>
              </a:rPr>
              <a:t>=</a:t>
            </a:r>
            <a:r>
              <a:rPr lang="es-PE" sz="1600" dirty="0" smtClean="0"/>
              <a:t> </a:t>
            </a:r>
            <a:r>
              <a:rPr lang="es-PE" sz="1600" dirty="0" err="1" smtClean="0"/>
              <a:t>crearNodo</a:t>
            </a:r>
            <a:r>
              <a:rPr lang="es-PE" sz="1600" dirty="0" smtClean="0">
                <a:solidFill>
                  <a:srgbClr val="FF0000"/>
                </a:solidFill>
              </a:rPr>
              <a:t>(</a:t>
            </a:r>
            <a:r>
              <a:rPr lang="es-PE" sz="1600" dirty="0" smtClean="0"/>
              <a:t>n</a:t>
            </a:r>
            <a:r>
              <a:rPr lang="es-PE" sz="16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s-PE" sz="1600" dirty="0" err="1"/>
              <a:t>a</a:t>
            </a:r>
            <a:r>
              <a:rPr lang="es-PE" sz="1600" dirty="0" err="1" smtClean="0"/>
              <a:t>rbol</a:t>
            </a:r>
            <a:r>
              <a:rPr lang="es-PE" sz="1600" dirty="0" smtClean="0"/>
              <a:t> </a:t>
            </a:r>
            <a:r>
              <a:rPr lang="es-PE" sz="1600" dirty="0" smtClean="0">
                <a:solidFill>
                  <a:srgbClr val="FF0000"/>
                </a:solidFill>
              </a:rPr>
              <a:t>=</a:t>
            </a:r>
            <a:r>
              <a:rPr lang="es-PE" sz="1600" dirty="0" smtClean="0"/>
              <a:t> </a:t>
            </a:r>
            <a:r>
              <a:rPr lang="es-PE" sz="1600" dirty="0" err="1" smtClean="0"/>
              <a:t>nuevo_nodo</a:t>
            </a:r>
            <a:r>
              <a:rPr lang="es-PE" sz="1600" dirty="0" smtClean="0">
                <a:solidFill>
                  <a:srgbClr val="FF0000"/>
                </a:solidFill>
              </a:rPr>
              <a:t>;</a:t>
            </a:r>
            <a:endParaRPr lang="es-PE" sz="1600" dirty="0">
              <a:solidFill>
                <a:srgbClr val="FF0000"/>
              </a:solidFill>
            </a:endParaRPr>
          </a:p>
          <a:p>
            <a:endParaRPr lang="es-ES" sz="1600" dirty="0"/>
          </a:p>
        </p:txBody>
      </p:sp>
      <p:sp>
        <p:nvSpPr>
          <p:cNvPr id="12" name="11 Elipse"/>
          <p:cNvSpPr/>
          <p:nvPr/>
        </p:nvSpPr>
        <p:spPr>
          <a:xfrm>
            <a:off x="2267744" y="4011910"/>
            <a:ext cx="576064" cy="5040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n</a:t>
            </a:r>
            <a:endParaRPr lang="es-ES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619672" y="426393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32048" y="4083918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nodo Raíz 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572000" y="162698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u="sng" dirty="0" smtClean="0"/>
              <a:t>El árbol ya tiene un nodo o más</a:t>
            </a:r>
            <a:endParaRPr lang="es-ES" u="sng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139952" y="211560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else</a:t>
            </a:r>
            <a:r>
              <a:rPr lang="es-PE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dirty="0" smtClean="0"/>
              <a:t>    </a:t>
            </a:r>
            <a:endParaRPr lang="es-PE" dirty="0"/>
          </a:p>
          <a:p>
            <a:endParaRPr lang="es-PE" dirty="0" smtClean="0"/>
          </a:p>
          <a:p>
            <a:endParaRPr lang="es-PE" dirty="0" smtClean="0">
              <a:solidFill>
                <a:srgbClr val="FF0000"/>
              </a:solidFill>
            </a:endParaRPr>
          </a:p>
          <a:p>
            <a:endParaRPr lang="es-PE" dirty="0">
              <a:solidFill>
                <a:srgbClr val="FF0000"/>
              </a:solidFill>
            </a:endParaRPr>
          </a:p>
          <a:p>
            <a:endParaRPr lang="es-PE" dirty="0" smtClean="0">
              <a:solidFill>
                <a:srgbClr val="FF0000"/>
              </a:solidFill>
            </a:endParaRPr>
          </a:p>
          <a:p>
            <a:endParaRPr lang="es-PE" dirty="0" smtClean="0">
              <a:solidFill>
                <a:srgbClr val="FF0000"/>
              </a:solidFill>
            </a:endParaRPr>
          </a:p>
          <a:p>
            <a:endParaRPr lang="es-PE" dirty="0">
              <a:solidFill>
                <a:srgbClr val="FF0000"/>
              </a:solidFill>
            </a:endParaRPr>
          </a:p>
          <a:p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391980" y="2630896"/>
            <a:ext cx="3420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int</a:t>
            </a:r>
            <a:r>
              <a:rPr lang="es-PE" dirty="0" smtClean="0"/>
              <a:t> </a:t>
            </a:r>
            <a:r>
              <a:rPr lang="es-PE" dirty="0" err="1" smtClean="0"/>
              <a:t>valorRaiz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 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</a:t>
            </a:r>
            <a:r>
              <a:rPr lang="es-PE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n </a:t>
            </a:r>
            <a:r>
              <a:rPr lang="es-PE" dirty="0" smtClean="0">
                <a:solidFill>
                  <a:srgbClr val="FF0000"/>
                </a:solidFill>
              </a:rPr>
              <a:t>&lt;</a:t>
            </a:r>
            <a:r>
              <a:rPr lang="es-PE" dirty="0" smtClean="0"/>
              <a:t> </a:t>
            </a:r>
            <a:r>
              <a:rPr lang="es-PE" dirty="0" err="1" smtClean="0"/>
              <a:t>valorRaiz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insertar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err="1" smtClean="0"/>
              <a:t>izq</a:t>
            </a:r>
            <a:r>
              <a:rPr lang="es-PE" dirty="0" err="1" smtClean="0">
                <a:solidFill>
                  <a:srgbClr val="FF0000"/>
                </a:solidFill>
              </a:rPr>
              <a:t>,</a:t>
            </a:r>
            <a:r>
              <a:rPr lang="es-PE" dirty="0" err="1" smtClean="0"/>
              <a:t>n</a:t>
            </a:r>
            <a:r>
              <a:rPr lang="es-PE" dirty="0" smtClean="0">
                <a:solidFill>
                  <a:srgbClr val="FF0000"/>
                </a:solidFill>
              </a:rPr>
              <a:t>);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</a:p>
          <a:p>
            <a:r>
              <a:rPr lang="es-PE" b="1" dirty="0" err="1"/>
              <a:t>e</a:t>
            </a:r>
            <a:r>
              <a:rPr lang="es-PE" b="1" dirty="0" err="1" smtClean="0"/>
              <a:t>lse</a:t>
            </a:r>
            <a:r>
              <a:rPr lang="es-PE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   </a:t>
            </a:r>
            <a:r>
              <a:rPr lang="es-PE" dirty="0" smtClean="0"/>
              <a:t>insertar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err="1" smtClean="0"/>
              <a:t>der</a:t>
            </a:r>
            <a:r>
              <a:rPr lang="es-PE" dirty="0" err="1" smtClean="0">
                <a:solidFill>
                  <a:srgbClr val="FF0000"/>
                </a:solidFill>
              </a:rPr>
              <a:t>,</a:t>
            </a:r>
            <a:r>
              <a:rPr lang="es-PE" dirty="0" err="1" smtClean="0"/>
              <a:t>n</a:t>
            </a:r>
            <a:r>
              <a:rPr lang="es-PE" dirty="0" smtClean="0">
                <a:solidFill>
                  <a:srgbClr val="FF0000"/>
                </a:solidFill>
              </a:rPr>
              <a:t>);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</a:t>
            </a:r>
            <a:r>
              <a:rPr lang="es-PE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4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108</TotalTime>
  <Words>90</Words>
  <Application>Microsoft Office PowerPoint</Application>
  <PresentationFormat>Presentación en pantalla (16:9)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Claridad</vt:lpstr>
      <vt:lpstr>Insertar un nodo en el árbol</vt:lpstr>
      <vt:lpstr>Primero creamos el nodo.</vt:lpstr>
      <vt:lpstr>Comenzamos la función Insertar</vt:lpstr>
      <vt:lpstr>Ahora, para insertar un nodo en el árbol necesitas tener en cuenta: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Insertar un nodo en el árbol</dc:title>
  <dc:creator>Alejandro</dc:creator>
  <cp:lastModifiedBy>Alejandro</cp:lastModifiedBy>
  <cp:revision>9</cp:revision>
  <dcterms:created xsi:type="dcterms:W3CDTF">2016-11-17T17:41:47Z</dcterms:created>
  <dcterms:modified xsi:type="dcterms:W3CDTF">2016-11-17T20:19:08Z</dcterms:modified>
</cp:coreProperties>
</file>