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9C671A-2101-4841-9434-C69683725B4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049820-D481-4D1E-8EB4-92C01B2F3FE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3900" i="1" dirty="0" smtClean="0"/>
              <a:t>Mostrar</a:t>
            </a:r>
            <a:r>
              <a:rPr lang="es-PE" sz="3900" dirty="0" smtClean="0"/>
              <a:t> el árbol completo</a:t>
            </a:r>
            <a:endParaRPr lang="es-ES" sz="3900" dirty="0"/>
          </a:p>
        </p:txBody>
      </p:sp>
    </p:spTree>
    <p:extLst>
      <p:ext uri="{BB962C8B-B14F-4D97-AF65-F5344CB8AC3E}">
        <p14:creationId xmlns:p14="http://schemas.microsoft.com/office/powerpoint/2010/main" val="22625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Definimos la función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347614"/>
            <a:ext cx="80648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b="1" dirty="0" err="1"/>
              <a:t>v</a:t>
            </a:r>
            <a:r>
              <a:rPr lang="es-PE" sz="2500" b="1" dirty="0" err="1" smtClean="0"/>
              <a:t>oid</a:t>
            </a:r>
            <a:r>
              <a:rPr lang="es-PE" sz="2500" dirty="0" smtClean="0"/>
              <a:t> </a:t>
            </a:r>
            <a:r>
              <a:rPr lang="es-PE" sz="2500" dirty="0" err="1" smtClean="0"/>
              <a:t>mostrarArbol</a:t>
            </a:r>
            <a:r>
              <a:rPr lang="es-PE" sz="2500" dirty="0" smtClean="0">
                <a:solidFill>
                  <a:srgbClr val="FF0000"/>
                </a:solidFill>
              </a:rPr>
              <a:t>(</a:t>
            </a:r>
            <a:r>
              <a:rPr lang="es-PE" sz="2500" dirty="0" smtClean="0"/>
              <a:t>Nodo </a:t>
            </a:r>
            <a:r>
              <a:rPr lang="es-PE" sz="2500" dirty="0" smtClean="0">
                <a:solidFill>
                  <a:srgbClr val="FF0000"/>
                </a:solidFill>
              </a:rPr>
              <a:t>*</a:t>
            </a:r>
            <a:r>
              <a:rPr lang="es-PE" sz="2500" dirty="0" err="1" smtClean="0"/>
              <a:t>arbol</a:t>
            </a:r>
            <a:r>
              <a:rPr lang="es-PE" sz="2500" dirty="0" smtClean="0">
                <a:solidFill>
                  <a:srgbClr val="FF0000"/>
                </a:solidFill>
              </a:rPr>
              <a:t>,</a:t>
            </a:r>
            <a:r>
              <a:rPr lang="es-PE" sz="2500" dirty="0" smtClean="0"/>
              <a:t> </a:t>
            </a:r>
            <a:r>
              <a:rPr lang="es-PE" sz="2500" b="1" dirty="0" err="1" smtClean="0"/>
              <a:t>int</a:t>
            </a:r>
            <a:r>
              <a:rPr lang="es-PE" sz="2500" dirty="0" smtClean="0"/>
              <a:t> contador</a:t>
            </a:r>
            <a:r>
              <a:rPr lang="es-PE" sz="2500" dirty="0" smtClean="0">
                <a:solidFill>
                  <a:srgbClr val="FF0000"/>
                </a:solidFill>
              </a:rPr>
              <a:t>){</a:t>
            </a:r>
          </a:p>
          <a:p>
            <a:endParaRPr lang="es-PE" sz="2500" dirty="0"/>
          </a:p>
          <a:p>
            <a:endParaRPr lang="es-PE" sz="2500" dirty="0" smtClean="0"/>
          </a:p>
          <a:p>
            <a:endParaRPr lang="es-PE" sz="2500" dirty="0"/>
          </a:p>
          <a:p>
            <a:endParaRPr lang="es-PE" sz="2500" dirty="0" smtClean="0"/>
          </a:p>
          <a:p>
            <a:r>
              <a:rPr lang="es-PE" sz="2500" dirty="0" smtClean="0">
                <a:solidFill>
                  <a:srgbClr val="FF0000"/>
                </a:solidFill>
              </a:rPr>
              <a:t>}</a:t>
            </a:r>
            <a:endParaRPr lang="es-E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6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48351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- Ahora vamos a ver si el árbol está vacío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2916" y="127560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== </a:t>
            </a:r>
            <a:r>
              <a:rPr lang="es-PE" dirty="0" smtClean="0"/>
              <a:t>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</a:t>
            </a:r>
            <a:r>
              <a:rPr lang="es-PE" b="1" dirty="0" err="1" smtClean="0"/>
              <a:t>return</a:t>
            </a:r>
            <a:r>
              <a:rPr lang="es-PE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52916" y="2135634"/>
            <a:ext cx="4939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else</a:t>
            </a:r>
            <a:r>
              <a:rPr lang="es-PE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mostrarArbol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der</a:t>
            </a:r>
            <a:r>
              <a:rPr lang="es-PE" dirty="0" smtClean="0">
                <a:solidFill>
                  <a:srgbClr val="FF0000"/>
                </a:solidFill>
              </a:rPr>
              <a:t>,</a:t>
            </a:r>
            <a:r>
              <a:rPr lang="es-PE" dirty="0" smtClean="0"/>
              <a:t>cont</a:t>
            </a:r>
            <a:r>
              <a:rPr lang="es-PE" dirty="0" smtClean="0">
                <a:solidFill>
                  <a:srgbClr val="FF0000"/>
                </a:solidFill>
              </a:rPr>
              <a:t>+</a:t>
            </a:r>
            <a:r>
              <a:rPr lang="es-PE" dirty="0" smtClean="0">
                <a:solidFill>
                  <a:srgbClr val="0070C0"/>
                </a:solidFill>
              </a:rPr>
              <a:t>1</a:t>
            </a:r>
            <a:r>
              <a:rPr lang="es-PE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    </a:t>
            </a:r>
            <a:r>
              <a:rPr lang="es-PE" b="1" dirty="0" err="1" smtClean="0"/>
              <a:t>for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b="1" dirty="0" err="1" smtClean="0"/>
              <a:t>int</a:t>
            </a:r>
            <a:r>
              <a:rPr lang="es-PE" dirty="0" smtClean="0">
                <a:solidFill>
                  <a:srgbClr val="FF0000"/>
                </a:solidFill>
              </a:rPr>
              <a:t> </a:t>
            </a:r>
            <a:r>
              <a:rPr lang="es-PE" dirty="0" smtClean="0"/>
              <a:t>i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>
                <a:solidFill>
                  <a:srgbClr val="0070C0"/>
                </a:solidFill>
              </a:rPr>
              <a:t>0</a:t>
            </a:r>
            <a:r>
              <a:rPr lang="es-PE" dirty="0" smtClean="0">
                <a:solidFill>
                  <a:srgbClr val="FF0000"/>
                </a:solidFill>
              </a:rPr>
              <a:t>;</a:t>
            </a:r>
            <a:r>
              <a:rPr lang="es-PE" dirty="0" smtClean="0"/>
              <a:t>i</a:t>
            </a:r>
            <a:r>
              <a:rPr lang="es-PE" dirty="0" smtClean="0">
                <a:solidFill>
                  <a:srgbClr val="FF0000"/>
                </a:solidFill>
              </a:rPr>
              <a:t>&lt;</a:t>
            </a:r>
            <a:r>
              <a:rPr lang="es-PE" dirty="0" err="1" smtClean="0"/>
              <a:t>cont</a:t>
            </a:r>
            <a:r>
              <a:rPr lang="es-PE" dirty="0" err="1" smtClean="0">
                <a:solidFill>
                  <a:srgbClr val="FF0000"/>
                </a:solidFill>
              </a:rPr>
              <a:t>;</a:t>
            </a:r>
            <a:r>
              <a:rPr lang="es-PE" dirty="0" err="1" smtClean="0"/>
              <a:t>i</a:t>
            </a:r>
            <a:r>
              <a:rPr lang="es-PE" dirty="0" smtClean="0">
                <a:solidFill>
                  <a:srgbClr val="FF0000"/>
                </a:solidFill>
              </a:rPr>
              <a:t>++){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          </a:t>
            </a:r>
            <a:r>
              <a:rPr lang="es-PE" dirty="0" err="1" smtClean="0"/>
              <a:t>cout</a:t>
            </a:r>
            <a:r>
              <a:rPr lang="es-PE" dirty="0" smtClean="0">
                <a:solidFill>
                  <a:srgbClr val="FF0000"/>
                </a:solidFill>
              </a:rPr>
              <a:t>&lt;&lt;«   »;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     }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    </a:t>
            </a:r>
            <a:r>
              <a:rPr lang="es-PE" dirty="0" err="1" smtClean="0"/>
              <a:t>cout</a:t>
            </a:r>
            <a:r>
              <a:rPr lang="es-PE" dirty="0" smtClean="0">
                <a:solidFill>
                  <a:srgbClr val="FF0000"/>
                </a:solidFill>
              </a:rPr>
              <a:t>&lt;&lt;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</a:t>
            </a:r>
            <a:r>
              <a:rPr lang="es-PE" dirty="0" smtClean="0">
                <a:solidFill>
                  <a:srgbClr val="FF0000"/>
                </a:solidFill>
              </a:rPr>
              <a:t>&lt;&lt;</a:t>
            </a:r>
            <a:r>
              <a:rPr lang="es-PE" dirty="0" err="1" smtClean="0"/>
              <a:t>endl</a:t>
            </a:r>
            <a:r>
              <a:rPr lang="es-PE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smtClean="0">
                <a:solidFill>
                  <a:srgbClr val="FF0000"/>
                </a:solidFill>
              </a:rPr>
              <a:t>    </a:t>
            </a:r>
            <a:r>
              <a:rPr lang="es-PE" dirty="0" err="1" smtClean="0"/>
              <a:t>mostrarArbol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izq</a:t>
            </a:r>
            <a:r>
              <a:rPr lang="es-PE" dirty="0" smtClean="0">
                <a:solidFill>
                  <a:srgbClr val="FF0000"/>
                </a:solidFill>
              </a:rPr>
              <a:t>,</a:t>
            </a:r>
            <a:r>
              <a:rPr lang="es-PE" dirty="0" smtClean="0"/>
              <a:t>cont</a:t>
            </a:r>
            <a:r>
              <a:rPr lang="es-PE" dirty="0" smtClean="0">
                <a:solidFill>
                  <a:srgbClr val="FF0000"/>
                </a:solidFill>
              </a:rPr>
              <a:t>+</a:t>
            </a:r>
            <a:r>
              <a:rPr lang="es-PE" dirty="0" smtClean="0">
                <a:solidFill>
                  <a:srgbClr val="0070C0"/>
                </a:solidFill>
              </a:rPr>
              <a:t>1</a:t>
            </a:r>
            <a:r>
              <a:rPr lang="es-PE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arbol binario de busqu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00" y="492888"/>
            <a:ext cx="2336397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para arbol binario de busque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5"/>
          <a:stretch/>
        </p:blipFill>
        <p:spPr bwMode="auto">
          <a:xfrm rot="16200000">
            <a:off x="3995037" y="2343415"/>
            <a:ext cx="1349170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1028 Rectángulo"/>
          <p:cNvSpPr/>
          <p:nvPr/>
        </p:nvSpPr>
        <p:spPr>
          <a:xfrm>
            <a:off x="4572000" y="3507854"/>
            <a:ext cx="159679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1" name="Picture 7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9502"/>
            <a:ext cx="3816424" cy="239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n para arbol binario de busqu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00" y="492888"/>
            <a:ext cx="2336397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arbol binario de busque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3" r="-2"/>
          <a:stretch/>
        </p:blipFill>
        <p:spPr bwMode="auto">
          <a:xfrm rot="16200000">
            <a:off x="3491077" y="2847376"/>
            <a:ext cx="2357091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9502"/>
            <a:ext cx="3888432" cy="243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</TotalTime>
  <Words>66</Words>
  <Application>Microsoft Office PowerPoint</Application>
  <PresentationFormat>Presentación en pantalla (16:9)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Mostrar el árbol completo</vt:lpstr>
      <vt:lpstr>Definimos la función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Mostrar el árbol completo</dc:title>
  <dc:creator>Alejandro</dc:creator>
  <cp:lastModifiedBy>Alejandro</cp:lastModifiedBy>
  <cp:revision>10</cp:revision>
  <dcterms:created xsi:type="dcterms:W3CDTF">2016-11-18T17:36:19Z</dcterms:created>
  <dcterms:modified xsi:type="dcterms:W3CDTF">2016-11-18T22:17:05Z</dcterms:modified>
</cp:coreProperties>
</file>