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D6FE78-F868-40FA-B03E-1D950B25316A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56375EC-2495-4D40-A5E1-CC4F497A505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800" dirty="0"/>
              <a:t>Recorrido de árboles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Recorrido en </a:t>
            </a:r>
            <a:r>
              <a:rPr lang="es-PE" dirty="0" err="1" smtClean="0"/>
              <a:t>InOrden</a:t>
            </a:r>
            <a:r>
              <a:rPr lang="es-PE" dirty="0" smtClean="0"/>
              <a:t>: 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(izquierdo, </a:t>
            </a:r>
            <a:r>
              <a:rPr lang="es-ES" b="1" dirty="0"/>
              <a:t>raíz</a:t>
            </a:r>
            <a:r>
              <a:rPr lang="es-ES" dirty="0"/>
              <a:t>, derecho). Para recorrer un árbol binario no vacío en </a:t>
            </a:r>
            <a:r>
              <a:rPr lang="es-ES" dirty="0" err="1" smtClean="0"/>
              <a:t>InOrden</a:t>
            </a:r>
            <a:r>
              <a:rPr lang="es-ES" dirty="0" smtClean="0"/>
              <a:t>, </a:t>
            </a:r>
            <a:r>
              <a:rPr lang="es-ES" dirty="0"/>
              <a:t>hay que realizar las siguientes </a:t>
            </a:r>
            <a:r>
              <a:rPr lang="es-ES" dirty="0" smtClean="0"/>
              <a:t>operaciones </a:t>
            </a:r>
            <a:r>
              <a:rPr lang="es-ES" dirty="0"/>
              <a:t>recursivamente en cada nodo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Atraviese el sub-árbol izquierdo</a:t>
            </a:r>
          </a:p>
          <a:p>
            <a:r>
              <a:rPr lang="es-ES" b="1" dirty="0"/>
              <a:t>Visite la raíz</a:t>
            </a:r>
            <a:endParaRPr lang="es-ES" dirty="0"/>
          </a:p>
          <a:p>
            <a:r>
              <a:rPr lang="es-ES" dirty="0"/>
              <a:t>Atraviese el sub-árbol derecho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501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11510"/>
            <a:ext cx="8064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 smtClean="0"/>
              <a:t>Recorrido en </a:t>
            </a:r>
            <a:r>
              <a:rPr lang="es-PE" sz="3000" b="1" u="sng" dirty="0" err="1" smtClean="0"/>
              <a:t>InOrden</a:t>
            </a:r>
            <a:r>
              <a:rPr lang="es-PE" sz="3000" b="1" u="sng" dirty="0" smtClean="0"/>
              <a:t>: </a:t>
            </a:r>
            <a:endParaRPr lang="es-ES" sz="3000" b="1" u="sng" dirty="0"/>
          </a:p>
        </p:txBody>
      </p:sp>
      <p:pic>
        <p:nvPicPr>
          <p:cNvPr id="1026" name="Picture 2" descr="C:\Users\Alejandro\Desktop\a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1" y="1324744"/>
            <a:ext cx="2924991" cy="24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83968" y="1491630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Secuencia: </a:t>
            </a:r>
          </a:p>
          <a:p>
            <a:endParaRPr lang="es-PE" sz="2000" dirty="0"/>
          </a:p>
          <a:p>
            <a:r>
              <a:rPr lang="es-PE" sz="2000" dirty="0" smtClean="0"/>
              <a:t>1 – 3 – 4 – 6 – 7 – 8 – 10 – 13 – 14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3744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Definimos la función </a:t>
            </a:r>
            <a:r>
              <a:rPr lang="es-PE" dirty="0" err="1" smtClean="0"/>
              <a:t>InOrden</a:t>
            </a:r>
            <a:r>
              <a:rPr lang="es-PE" dirty="0" smtClean="0"/>
              <a:t>: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162362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err="1"/>
              <a:t>v</a:t>
            </a:r>
            <a:r>
              <a:rPr lang="es-PE" sz="2400" b="1" dirty="0" err="1" smtClean="0"/>
              <a:t>oid</a:t>
            </a:r>
            <a:r>
              <a:rPr lang="es-PE" sz="2400" dirty="0" smtClean="0"/>
              <a:t> </a:t>
            </a:r>
            <a:r>
              <a:rPr lang="es-PE" sz="2400" dirty="0" err="1" smtClean="0"/>
              <a:t>InOrden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smtClean="0"/>
              <a:t>Nodo </a:t>
            </a:r>
            <a:r>
              <a:rPr lang="es-PE" sz="2400" dirty="0" smtClean="0">
                <a:solidFill>
                  <a:srgbClr val="FF0000"/>
                </a:solidFill>
              </a:rPr>
              <a:t>*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400" dirty="0" smtClean="0"/>
              <a:t>     </a:t>
            </a:r>
            <a:r>
              <a:rPr lang="es-PE" sz="2400" b="1" dirty="0" err="1" smtClean="0"/>
              <a:t>if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/>
              <a:t> </a:t>
            </a:r>
            <a:r>
              <a:rPr lang="es-PE" sz="2400" dirty="0" smtClean="0">
                <a:solidFill>
                  <a:srgbClr val="FF0000"/>
                </a:solidFill>
              </a:rPr>
              <a:t>==</a:t>
            </a:r>
            <a:r>
              <a:rPr lang="es-PE" sz="2400" dirty="0" smtClean="0"/>
              <a:t> NULL</a:t>
            </a:r>
            <a:r>
              <a:rPr lang="es-PE" sz="24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400" dirty="0" smtClean="0"/>
              <a:t>         </a:t>
            </a:r>
            <a:r>
              <a:rPr lang="es-PE" sz="2400" b="1" dirty="0" err="1" smtClean="0"/>
              <a:t>return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  <a:endParaRPr lang="es-PE" sz="2400" b="1" dirty="0">
              <a:solidFill>
                <a:srgbClr val="FF0000"/>
              </a:solidFill>
            </a:endParaRPr>
          </a:p>
          <a:p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</a:t>
            </a:r>
            <a:r>
              <a:rPr lang="es-PE" sz="2400" b="1" dirty="0" err="1" smtClean="0"/>
              <a:t>else</a:t>
            </a:r>
            <a:r>
              <a:rPr lang="es-PE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sz="2400" dirty="0" smtClean="0"/>
              <a:t>         </a:t>
            </a:r>
            <a:r>
              <a:rPr lang="es-PE" sz="2400" dirty="0" err="1" smtClean="0"/>
              <a:t>InOrden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err="1" smtClean="0"/>
              <a:t>izq</a:t>
            </a:r>
            <a:r>
              <a:rPr lang="es-PE" sz="2400" dirty="0" smtClean="0">
                <a:solidFill>
                  <a:srgbClr val="FF0000"/>
                </a:solidFill>
              </a:rPr>
              <a:t>)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   </a:t>
            </a:r>
            <a:r>
              <a:rPr lang="es-PE" sz="2400" dirty="0" err="1" smtClean="0"/>
              <a:t>cout</a:t>
            </a:r>
            <a:r>
              <a:rPr lang="es-PE" sz="2400" dirty="0" smtClean="0">
                <a:solidFill>
                  <a:srgbClr val="FF0000"/>
                </a:solidFill>
              </a:rPr>
              <a:t>&lt;&lt;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smtClean="0"/>
              <a:t>dato</a:t>
            </a:r>
            <a:r>
              <a:rPr lang="es-PE" sz="2400" dirty="0" smtClean="0">
                <a:solidFill>
                  <a:srgbClr val="FF0000"/>
                </a:solidFill>
              </a:rPr>
              <a:t>&lt;&lt;</a:t>
            </a:r>
            <a:r>
              <a:rPr lang="es-PE" sz="2400" dirty="0" smtClean="0">
                <a:solidFill>
                  <a:srgbClr val="0070C0"/>
                </a:solidFill>
              </a:rPr>
              <a:t>«</a:t>
            </a:r>
            <a:r>
              <a:rPr lang="es-PE" sz="2400" dirty="0" smtClean="0"/>
              <a:t> </a:t>
            </a:r>
            <a:r>
              <a:rPr lang="es-PE" sz="2400" dirty="0" smtClean="0">
                <a:solidFill>
                  <a:srgbClr val="0070C0"/>
                </a:solidFill>
              </a:rPr>
              <a:t>-</a:t>
            </a:r>
            <a:r>
              <a:rPr lang="es-PE" sz="2400" dirty="0" smtClean="0"/>
              <a:t> </a:t>
            </a:r>
            <a:r>
              <a:rPr lang="es-PE" sz="2400" dirty="0" smtClean="0">
                <a:solidFill>
                  <a:srgbClr val="0070C0"/>
                </a:solidFill>
              </a:rPr>
              <a:t>»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   </a:t>
            </a:r>
            <a:r>
              <a:rPr lang="es-PE" sz="2400" dirty="0" err="1" smtClean="0"/>
              <a:t>InOrden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smtClean="0"/>
              <a:t>der</a:t>
            </a:r>
            <a:r>
              <a:rPr lang="es-PE" sz="2400" dirty="0" smtClean="0">
                <a:solidFill>
                  <a:srgbClr val="FF0000"/>
                </a:solidFill>
              </a:rPr>
              <a:t>)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  <a:endParaRPr lang="es-PE" sz="2400" b="1" dirty="0">
              <a:solidFill>
                <a:srgbClr val="FF0000"/>
              </a:solidFill>
            </a:endParaRPr>
          </a:p>
          <a:p>
            <a:r>
              <a:rPr lang="es-PE" sz="2400" dirty="0" smtClean="0">
                <a:solidFill>
                  <a:srgbClr val="FF0000"/>
                </a:solidFill>
              </a:rPr>
              <a:t>    }</a:t>
            </a:r>
            <a:endParaRPr lang="es-PE" sz="2400" dirty="0">
              <a:solidFill>
                <a:srgbClr val="FF0000"/>
              </a:solidFill>
            </a:endParaRPr>
          </a:p>
          <a:p>
            <a:r>
              <a:rPr lang="es-PE" sz="2400" dirty="0" smtClean="0">
                <a:solidFill>
                  <a:srgbClr val="FF0000"/>
                </a:solidFill>
              </a:rPr>
              <a:t>}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78</Words>
  <Application>Microsoft Office PowerPoint</Application>
  <PresentationFormat>Presentación en pantalla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Recorrido de árboles</vt:lpstr>
      <vt:lpstr>Recorrido en InOrden:  </vt:lpstr>
      <vt:lpstr>Presentación de PowerPoint</vt:lpstr>
      <vt:lpstr>Definimos la función InOrden: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Recorrido de árboles</dc:title>
  <dc:creator>Alejandro</dc:creator>
  <cp:lastModifiedBy>Alejandro</cp:lastModifiedBy>
  <cp:revision>5</cp:revision>
  <dcterms:created xsi:type="dcterms:W3CDTF">2016-11-27T15:44:59Z</dcterms:created>
  <dcterms:modified xsi:type="dcterms:W3CDTF">2016-11-27T17:02:45Z</dcterms:modified>
</cp:coreProperties>
</file>