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FA4EE5-FBDD-433E-BF6E-5A2D123CB017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14F368C-32EA-4C0F-BC00-5903CEF305E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800" dirty="0"/>
              <a:t>Recorrido de árboles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Recorrido en </a:t>
            </a:r>
            <a:r>
              <a:rPr lang="es-PE" dirty="0" err="1" smtClean="0"/>
              <a:t>PostOrden</a:t>
            </a:r>
            <a:r>
              <a:rPr lang="es-PE" dirty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(izquierdo, derecho, </a:t>
            </a:r>
            <a:r>
              <a:rPr lang="es-ES" b="1" dirty="0"/>
              <a:t>raíz</a:t>
            </a:r>
            <a:r>
              <a:rPr lang="es-ES" dirty="0"/>
              <a:t>). Para recorrer un árbol binario no vacío en </a:t>
            </a:r>
            <a:r>
              <a:rPr lang="es-ES" dirty="0" err="1" smtClean="0"/>
              <a:t>PostOrden</a:t>
            </a:r>
            <a:r>
              <a:rPr lang="es-ES" dirty="0"/>
              <a:t>, hay que realizar las siguientes operaciones recursivamente en cada nodo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Atraviese el sub-árbol izquierdo</a:t>
            </a:r>
          </a:p>
          <a:p>
            <a:r>
              <a:rPr lang="es-ES" dirty="0"/>
              <a:t>Atraviese el sub-árbol derecho</a:t>
            </a:r>
          </a:p>
          <a:p>
            <a:r>
              <a:rPr lang="es-ES" b="1" dirty="0"/>
              <a:t>Visite la raíz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1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11510"/>
            <a:ext cx="46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u="sng" dirty="0" smtClean="0"/>
              <a:t>Recorrido en </a:t>
            </a:r>
            <a:r>
              <a:rPr lang="es-PE" sz="2200" u="sng" dirty="0" err="1" smtClean="0"/>
              <a:t>PostOrden</a:t>
            </a:r>
            <a:r>
              <a:rPr lang="es-PE" sz="2200" u="sng" dirty="0" smtClean="0"/>
              <a:t>: </a:t>
            </a:r>
            <a:endParaRPr lang="es-ES" sz="2200" u="sng" dirty="0"/>
          </a:p>
        </p:txBody>
      </p:sp>
      <p:pic>
        <p:nvPicPr>
          <p:cNvPr id="5" name="Picture 2" descr="C:\Users\Alejandro\Desktop\a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1" y="1275606"/>
            <a:ext cx="294212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851920" y="127560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Secuencia: </a:t>
            </a:r>
          </a:p>
          <a:p>
            <a:endParaRPr lang="es-PE" sz="2000" dirty="0" smtClean="0"/>
          </a:p>
          <a:p>
            <a:r>
              <a:rPr lang="es-PE" sz="2000" dirty="0" smtClean="0"/>
              <a:t>1 – 4 – 7 – 6 – 3 – 13 – 14 – 10 – 8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95702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59532"/>
          </a:xfrm>
        </p:spPr>
        <p:txBody>
          <a:bodyPr>
            <a:normAutofit/>
          </a:bodyPr>
          <a:lstStyle/>
          <a:p>
            <a:r>
              <a:rPr lang="es-PE" sz="3000" dirty="0" smtClean="0"/>
              <a:t>Definimos la Función </a:t>
            </a:r>
            <a:r>
              <a:rPr lang="es-PE" sz="3000" dirty="0" err="1" smtClean="0"/>
              <a:t>PostOrden</a:t>
            </a:r>
            <a:r>
              <a:rPr lang="es-PE" sz="3000" dirty="0" smtClean="0"/>
              <a:t>:</a:t>
            </a:r>
            <a:endParaRPr lang="es-ES" sz="3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131590"/>
            <a:ext cx="6048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err="1"/>
              <a:t>v</a:t>
            </a:r>
            <a:r>
              <a:rPr lang="es-PE" sz="2400" b="1" dirty="0" err="1" smtClean="0"/>
              <a:t>oid</a:t>
            </a:r>
            <a:r>
              <a:rPr lang="es-PE" sz="2400" dirty="0" smtClean="0"/>
              <a:t> </a:t>
            </a:r>
            <a:r>
              <a:rPr lang="es-PE" sz="2400" dirty="0" err="1" smtClean="0"/>
              <a:t>postOrden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smtClean="0"/>
              <a:t>Nodo </a:t>
            </a:r>
            <a:r>
              <a:rPr lang="es-PE" sz="2400" dirty="0" smtClean="0">
                <a:solidFill>
                  <a:srgbClr val="FF0000"/>
                </a:solidFill>
              </a:rPr>
              <a:t>*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400" dirty="0" smtClean="0"/>
              <a:t>      </a:t>
            </a:r>
            <a:r>
              <a:rPr lang="es-PE" sz="2400" b="1" dirty="0" err="1" smtClean="0"/>
              <a:t>if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/>
              <a:t> </a:t>
            </a:r>
            <a:r>
              <a:rPr lang="es-PE" sz="2400" dirty="0" smtClean="0">
                <a:solidFill>
                  <a:srgbClr val="FF0000"/>
                </a:solidFill>
              </a:rPr>
              <a:t>==</a:t>
            </a:r>
            <a:r>
              <a:rPr lang="es-PE" sz="2400" dirty="0" smtClean="0"/>
              <a:t> NULL</a:t>
            </a:r>
            <a:r>
              <a:rPr lang="es-PE" sz="2400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sz="2400" dirty="0" smtClean="0"/>
              <a:t>           </a:t>
            </a:r>
            <a:r>
              <a:rPr lang="es-PE" sz="2400" b="1" dirty="0" err="1" smtClean="0"/>
              <a:t>return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  <a:endParaRPr lang="es-PE" sz="2400" b="1" dirty="0">
              <a:solidFill>
                <a:srgbClr val="FF0000"/>
              </a:solidFill>
            </a:endParaRPr>
          </a:p>
          <a:p>
            <a:r>
              <a:rPr lang="es-PE" sz="2400" dirty="0" smtClean="0"/>
              <a:t>     </a:t>
            </a:r>
            <a:r>
              <a:rPr lang="es-PE" sz="2400" dirty="0" smtClean="0">
                <a:solidFill>
                  <a:srgbClr val="FF0000"/>
                </a:solidFill>
              </a:rPr>
              <a:t> }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</a:t>
            </a:r>
            <a:r>
              <a:rPr lang="es-PE" sz="2400" b="1" dirty="0" err="1" smtClean="0"/>
              <a:t>else</a:t>
            </a:r>
            <a:r>
              <a:rPr lang="es-PE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sz="2400" dirty="0" smtClean="0"/>
              <a:t>           </a:t>
            </a:r>
            <a:r>
              <a:rPr lang="es-PE" sz="2400" dirty="0" err="1" smtClean="0"/>
              <a:t>postOrden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err="1" smtClean="0"/>
              <a:t>izq</a:t>
            </a:r>
            <a:r>
              <a:rPr lang="es-PE" sz="2400" dirty="0" smtClean="0">
                <a:solidFill>
                  <a:srgbClr val="FF0000"/>
                </a:solidFill>
              </a:rPr>
              <a:t>)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     </a:t>
            </a:r>
            <a:r>
              <a:rPr lang="es-PE" sz="2400" dirty="0" err="1" smtClean="0"/>
              <a:t>postOrden</a:t>
            </a:r>
            <a:r>
              <a:rPr lang="es-PE" sz="2400" dirty="0" smtClean="0">
                <a:solidFill>
                  <a:srgbClr val="FF0000"/>
                </a:solidFill>
              </a:rPr>
              <a:t>(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smtClean="0"/>
              <a:t>der</a:t>
            </a:r>
            <a:r>
              <a:rPr lang="es-PE" sz="2400" dirty="0" smtClean="0">
                <a:solidFill>
                  <a:srgbClr val="FF0000"/>
                </a:solidFill>
              </a:rPr>
              <a:t>)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     </a:t>
            </a:r>
            <a:r>
              <a:rPr lang="es-PE" sz="2400" dirty="0" err="1" smtClean="0"/>
              <a:t>cout</a:t>
            </a:r>
            <a:r>
              <a:rPr lang="es-PE" sz="2400" dirty="0" smtClean="0">
                <a:solidFill>
                  <a:srgbClr val="FF0000"/>
                </a:solidFill>
              </a:rPr>
              <a:t>&lt;&lt;</a:t>
            </a:r>
            <a:r>
              <a:rPr lang="es-PE" sz="2400" dirty="0" err="1" smtClean="0"/>
              <a:t>arbol</a:t>
            </a:r>
            <a:r>
              <a:rPr lang="es-PE" sz="2400" dirty="0" smtClean="0">
                <a:solidFill>
                  <a:srgbClr val="FF0000"/>
                </a:solidFill>
              </a:rPr>
              <a:t>-&gt;</a:t>
            </a:r>
            <a:r>
              <a:rPr lang="es-PE" sz="2400" dirty="0" smtClean="0"/>
              <a:t>dato</a:t>
            </a:r>
            <a:r>
              <a:rPr lang="es-PE" sz="2400" dirty="0" smtClean="0">
                <a:solidFill>
                  <a:srgbClr val="FF0000"/>
                </a:solidFill>
              </a:rPr>
              <a:t>&lt;&lt;</a:t>
            </a:r>
            <a:r>
              <a:rPr lang="es-PE" sz="2400" dirty="0" smtClean="0"/>
              <a:t>« - »</a:t>
            </a:r>
            <a:r>
              <a:rPr lang="es-PE" sz="2400" b="1" dirty="0" smtClean="0">
                <a:solidFill>
                  <a:srgbClr val="FF0000"/>
                </a:solidFill>
              </a:rPr>
              <a:t>;</a:t>
            </a:r>
            <a:endParaRPr lang="es-PE" sz="2400" b="1" dirty="0">
              <a:solidFill>
                <a:srgbClr val="FF0000"/>
              </a:solidFill>
            </a:endParaRPr>
          </a:p>
          <a:p>
            <a:r>
              <a:rPr lang="es-PE" sz="2400" dirty="0" smtClean="0"/>
              <a:t>      </a:t>
            </a:r>
            <a:r>
              <a:rPr lang="es-PE" sz="2400" dirty="0" smtClean="0">
                <a:solidFill>
                  <a:srgbClr val="FF0000"/>
                </a:solidFill>
              </a:rPr>
              <a:t>}</a:t>
            </a:r>
            <a:endParaRPr lang="es-PE" sz="2400" dirty="0">
              <a:solidFill>
                <a:srgbClr val="FF0000"/>
              </a:solidFill>
            </a:endParaRPr>
          </a:p>
          <a:p>
            <a:r>
              <a:rPr lang="es-PE" sz="2400" dirty="0" smtClean="0">
                <a:solidFill>
                  <a:srgbClr val="FF0000"/>
                </a:solidFill>
              </a:rPr>
              <a:t>}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</TotalTime>
  <Words>80</Words>
  <Application>Microsoft Office PowerPoint</Application>
  <PresentationFormat>Presentación en pantalla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Recorrido de árboles</vt:lpstr>
      <vt:lpstr>Recorrido en PostOrden:</vt:lpstr>
      <vt:lpstr>Presentación de PowerPoint</vt:lpstr>
      <vt:lpstr>Definimos la Función PostOrden: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Recorrido de árboles</dc:title>
  <dc:creator>Alejandro</dc:creator>
  <cp:lastModifiedBy>Alejandro</cp:lastModifiedBy>
  <cp:revision>7</cp:revision>
  <dcterms:created xsi:type="dcterms:W3CDTF">2016-12-01T17:00:06Z</dcterms:created>
  <dcterms:modified xsi:type="dcterms:W3CDTF">2016-12-02T22:13:01Z</dcterms:modified>
</cp:coreProperties>
</file>