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3C09F2-39A2-4C7C-B736-EDE8A431D534}" type="datetimeFigureOut">
              <a:rPr lang="es-ES" smtClean="0"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F662702-696B-4C42-968A-38E810DB5E7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800" dirty="0" smtClean="0"/>
              <a:t>Recorrido de árboles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0491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Recorrido en </a:t>
            </a:r>
            <a:r>
              <a:rPr lang="es-PE" dirty="0" err="1" smtClean="0"/>
              <a:t>PreOrden</a:t>
            </a:r>
            <a:r>
              <a:rPr lang="es-PE" dirty="0" smtClean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(</a:t>
            </a:r>
            <a:r>
              <a:rPr lang="es-ES" b="1" dirty="0"/>
              <a:t>raíz</a:t>
            </a:r>
            <a:r>
              <a:rPr lang="es-ES" dirty="0"/>
              <a:t>, izquierdo, derecho). Para recorrer un árbol binario no vacío en </a:t>
            </a:r>
            <a:r>
              <a:rPr lang="es-ES" dirty="0" err="1" smtClean="0"/>
              <a:t>PreOrden</a:t>
            </a:r>
            <a:r>
              <a:rPr lang="es-ES" dirty="0"/>
              <a:t>, hay que realizar las siguientes operaciones recursivamente en cada nodo, comenzando con el nodo de raíz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b="1" dirty="0"/>
              <a:t>Visite la raíz</a:t>
            </a:r>
            <a:endParaRPr lang="es-ES" dirty="0"/>
          </a:p>
          <a:p>
            <a:r>
              <a:rPr lang="es-ES" dirty="0"/>
              <a:t>Atraviese el sub-árbol izquierdo</a:t>
            </a:r>
          </a:p>
          <a:p>
            <a:r>
              <a:rPr lang="es-ES" dirty="0"/>
              <a:t>Atraviese el sub-árbol derecho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9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jandro\Desktop\a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7614"/>
            <a:ext cx="2667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411510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u="sng" dirty="0" smtClean="0"/>
              <a:t>Recorrido en </a:t>
            </a:r>
            <a:r>
              <a:rPr lang="es-PE" sz="3000" u="sng" dirty="0" err="1" smtClean="0"/>
              <a:t>PreOrden</a:t>
            </a:r>
            <a:r>
              <a:rPr lang="es-PE" sz="3000" u="sng" dirty="0" smtClean="0"/>
              <a:t>: </a:t>
            </a:r>
            <a:endParaRPr lang="es-ES" sz="30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067944" y="120359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Secuencia: </a:t>
            </a:r>
          </a:p>
          <a:p>
            <a:endParaRPr lang="es-PE" dirty="0"/>
          </a:p>
          <a:p>
            <a:r>
              <a:rPr lang="es-PE" dirty="0" smtClean="0"/>
              <a:t>8 – 3 – 1 – 6 – 4 – 7 – 10 – 14 – 13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0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1151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u="sng" dirty="0" smtClean="0"/>
              <a:t>Definimos la función </a:t>
            </a:r>
            <a:r>
              <a:rPr lang="es-PE" sz="2000" b="1" u="sng" dirty="0" err="1" smtClean="0"/>
              <a:t>PreOrden</a:t>
            </a:r>
            <a:r>
              <a:rPr lang="es-PE" b="1" u="sng" dirty="0" smtClean="0"/>
              <a:t>.</a:t>
            </a:r>
            <a:endParaRPr lang="es-ES" b="1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275606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err="1" smtClean="0"/>
              <a:t>void</a:t>
            </a:r>
            <a:r>
              <a:rPr lang="es-PE" sz="2200" dirty="0" smtClean="0"/>
              <a:t> </a:t>
            </a:r>
            <a:r>
              <a:rPr lang="es-PE" sz="2200" dirty="0" err="1" smtClean="0"/>
              <a:t>preOrden</a:t>
            </a:r>
            <a:r>
              <a:rPr lang="es-PE" sz="2200" dirty="0" smtClean="0">
                <a:solidFill>
                  <a:srgbClr val="FF0000"/>
                </a:solidFill>
              </a:rPr>
              <a:t>(</a:t>
            </a:r>
            <a:r>
              <a:rPr lang="es-PE" sz="2200" dirty="0" smtClean="0"/>
              <a:t>Nodo </a:t>
            </a:r>
            <a:r>
              <a:rPr lang="es-PE" sz="2200" dirty="0" smtClean="0">
                <a:solidFill>
                  <a:srgbClr val="FF0000"/>
                </a:solidFill>
              </a:rPr>
              <a:t>*</a:t>
            </a:r>
            <a:r>
              <a:rPr lang="es-PE" sz="2200" dirty="0" err="1" smtClean="0"/>
              <a:t>arbol</a:t>
            </a:r>
            <a:r>
              <a:rPr lang="es-PE" sz="22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sz="2200" dirty="0"/>
              <a:t> </a:t>
            </a:r>
            <a:r>
              <a:rPr lang="es-PE" sz="2200" dirty="0" smtClean="0"/>
              <a:t>     </a:t>
            </a:r>
            <a:r>
              <a:rPr lang="es-PE" sz="2200" b="1" dirty="0" err="1" smtClean="0"/>
              <a:t>if</a:t>
            </a:r>
            <a:r>
              <a:rPr lang="es-PE" sz="2200" dirty="0" smtClean="0">
                <a:solidFill>
                  <a:srgbClr val="FF0000"/>
                </a:solidFill>
              </a:rPr>
              <a:t>(</a:t>
            </a:r>
            <a:r>
              <a:rPr lang="es-PE" sz="2200" dirty="0" err="1" smtClean="0"/>
              <a:t>arbol</a:t>
            </a:r>
            <a:r>
              <a:rPr lang="es-PE" sz="2200" dirty="0" smtClean="0"/>
              <a:t> </a:t>
            </a:r>
            <a:r>
              <a:rPr lang="es-PE" sz="2200" dirty="0" smtClean="0">
                <a:solidFill>
                  <a:srgbClr val="FF0000"/>
                </a:solidFill>
              </a:rPr>
              <a:t>== </a:t>
            </a:r>
            <a:r>
              <a:rPr lang="es-PE" sz="2200" dirty="0" smtClean="0"/>
              <a:t>NULL</a:t>
            </a:r>
            <a:r>
              <a:rPr lang="es-PE" sz="22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sz="2200" dirty="0" smtClean="0"/>
              <a:t>           </a:t>
            </a:r>
            <a:r>
              <a:rPr lang="es-PE" sz="2200" b="1" dirty="0" err="1" smtClean="0"/>
              <a:t>return</a:t>
            </a:r>
            <a:r>
              <a:rPr lang="es-PE" sz="22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200" dirty="0"/>
              <a:t> </a:t>
            </a:r>
            <a:r>
              <a:rPr lang="es-PE" sz="2200" dirty="0" smtClean="0"/>
              <a:t>     </a:t>
            </a:r>
            <a:r>
              <a:rPr lang="es-PE" sz="22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s-PE" sz="2200" dirty="0" smtClean="0"/>
              <a:t>      </a:t>
            </a:r>
            <a:r>
              <a:rPr lang="es-PE" sz="2200" b="1" dirty="0" err="1" smtClean="0"/>
              <a:t>else</a:t>
            </a:r>
            <a:r>
              <a:rPr lang="es-PE" sz="22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sz="2200" dirty="0"/>
              <a:t> </a:t>
            </a:r>
            <a:r>
              <a:rPr lang="es-PE" sz="2200" dirty="0" smtClean="0"/>
              <a:t>          </a:t>
            </a:r>
            <a:r>
              <a:rPr lang="es-PE" sz="2200" dirty="0" err="1" smtClean="0"/>
              <a:t>cout</a:t>
            </a:r>
            <a:r>
              <a:rPr lang="es-PE" sz="2200" dirty="0" smtClean="0">
                <a:solidFill>
                  <a:srgbClr val="FF0000"/>
                </a:solidFill>
              </a:rPr>
              <a:t>&lt;&lt;</a:t>
            </a:r>
            <a:r>
              <a:rPr lang="es-PE" sz="2200" dirty="0" err="1" smtClean="0"/>
              <a:t>arbol</a:t>
            </a:r>
            <a:r>
              <a:rPr lang="es-PE" sz="2200" dirty="0" smtClean="0">
                <a:solidFill>
                  <a:srgbClr val="FF0000"/>
                </a:solidFill>
              </a:rPr>
              <a:t>-&gt;</a:t>
            </a:r>
            <a:r>
              <a:rPr lang="es-PE" sz="2200" dirty="0" smtClean="0"/>
              <a:t>dato</a:t>
            </a:r>
            <a:r>
              <a:rPr lang="es-PE" sz="2200" dirty="0" smtClean="0">
                <a:solidFill>
                  <a:srgbClr val="FF0000"/>
                </a:solidFill>
              </a:rPr>
              <a:t>&lt;&lt;</a:t>
            </a:r>
            <a:r>
              <a:rPr lang="es-PE" sz="2200" dirty="0" smtClean="0">
                <a:solidFill>
                  <a:srgbClr val="0070C0"/>
                </a:solidFill>
              </a:rPr>
              <a:t>« - »</a:t>
            </a:r>
            <a:r>
              <a:rPr lang="es-PE" sz="22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200" dirty="0" smtClean="0"/>
              <a:t>           </a:t>
            </a:r>
            <a:r>
              <a:rPr lang="es-PE" sz="2200" dirty="0" err="1" smtClean="0"/>
              <a:t>preOrden</a:t>
            </a:r>
            <a:r>
              <a:rPr lang="es-PE" sz="2200" dirty="0" smtClean="0">
                <a:solidFill>
                  <a:srgbClr val="FF0000"/>
                </a:solidFill>
              </a:rPr>
              <a:t>(</a:t>
            </a:r>
            <a:r>
              <a:rPr lang="es-PE" sz="2200" dirty="0" err="1" smtClean="0"/>
              <a:t>arbol</a:t>
            </a:r>
            <a:r>
              <a:rPr lang="es-PE" sz="2200" dirty="0" smtClean="0">
                <a:solidFill>
                  <a:srgbClr val="FF0000"/>
                </a:solidFill>
              </a:rPr>
              <a:t>-&gt;</a:t>
            </a:r>
            <a:r>
              <a:rPr lang="es-PE" sz="2200" dirty="0" err="1" smtClean="0"/>
              <a:t>izq</a:t>
            </a:r>
            <a:r>
              <a:rPr lang="es-PE" sz="2200" dirty="0" smtClean="0">
                <a:solidFill>
                  <a:srgbClr val="FF0000"/>
                </a:solidFill>
              </a:rPr>
              <a:t>)</a:t>
            </a:r>
            <a:r>
              <a:rPr lang="es-PE" sz="22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200" dirty="0"/>
              <a:t> </a:t>
            </a:r>
            <a:r>
              <a:rPr lang="es-PE" sz="2200" dirty="0" smtClean="0"/>
              <a:t>          </a:t>
            </a:r>
            <a:r>
              <a:rPr lang="es-PE" sz="2200" dirty="0" err="1" smtClean="0"/>
              <a:t>preOrden</a:t>
            </a:r>
            <a:r>
              <a:rPr lang="es-PE" sz="2200" dirty="0" smtClean="0">
                <a:solidFill>
                  <a:srgbClr val="FF0000"/>
                </a:solidFill>
              </a:rPr>
              <a:t>(</a:t>
            </a:r>
            <a:r>
              <a:rPr lang="es-PE" sz="2200" dirty="0" err="1" smtClean="0"/>
              <a:t>arbol</a:t>
            </a:r>
            <a:r>
              <a:rPr lang="es-PE" sz="2200" dirty="0" smtClean="0">
                <a:solidFill>
                  <a:srgbClr val="FF0000"/>
                </a:solidFill>
              </a:rPr>
              <a:t>-&gt;</a:t>
            </a:r>
            <a:r>
              <a:rPr lang="es-PE" sz="2200" dirty="0" smtClean="0"/>
              <a:t>der</a:t>
            </a:r>
            <a:r>
              <a:rPr lang="es-PE" sz="2200" dirty="0" smtClean="0">
                <a:solidFill>
                  <a:srgbClr val="FF0000"/>
                </a:solidFill>
              </a:rPr>
              <a:t>)</a:t>
            </a:r>
            <a:r>
              <a:rPr lang="es-PE" sz="22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200" dirty="0">
                <a:solidFill>
                  <a:srgbClr val="FF0000"/>
                </a:solidFill>
              </a:rPr>
              <a:t> </a:t>
            </a:r>
            <a:r>
              <a:rPr lang="es-PE" sz="2200" dirty="0" smtClean="0">
                <a:solidFill>
                  <a:srgbClr val="FF0000"/>
                </a:solidFill>
              </a:rPr>
              <a:t>     }</a:t>
            </a:r>
            <a:endParaRPr lang="es-PE" sz="2200" dirty="0">
              <a:solidFill>
                <a:srgbClr val="FF0000"/>
              </a:solidFill>
            </a:endParaRPr>
          </a:p>
          <a:p>
            <a:r>
              <a:rPr lang="es-PE" sz="2200" dirty="0" smtClean="0">
                <a:solidFill>
                  <a:srgbClr val="FF0000"/>
                </a:solidFill>
              </a:rPr>
              <a:t>} </a:t>
            </a:r>
            <a:endParaRPr lang="es-E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121</Words>
  <Application>Microsoft Office PowerPoint</Application>
  <PresentationFormat>Presentación en pantalla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Claridad</vt:lpstr>
      <vt:lpstr>Recorrido de árboles</vt:lpstr>
      <vt:lpstr>Recorrido en PreOrden: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Recorrido de árboles</dc:title>
  <dc:creator>Alejandro</dc:creator>
  <cp:lastModifiedBy>Alejandro</cp:lastModifiedBy>
  <cp:revision>6</cp:revision>
  <dcterms:created xsi:type="dcterms:W3CDTF">2016-11-23T16:09:55Z</dcterms:created>
  <dcterms:modified xsi:type="dcterms:W3CDTF">2016-11-23T17:03:10Z</dcterms:modified>
</cp:coreProperties>
</file>