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68BC8-26A3-4F0D-9CC9-5277A07E6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764D16-2FD4-4B17-B066-68CE45D7D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24878-76AB-4901-B1A6-28735474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11CF-CBD2-447B-A666-40B5C436FB39}" type="datetimeFigureOut">
              <a:rPr lang="es-PE" smtClean="0"/>
              <a:t>18/01/2018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3984D1-2FA3-45B9-9F54-B88A81CF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BDA72F-00DA-463C-A30E-C02223F4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ED9-C6A5-4C5B-A17B-A677C154F3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930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8BE1D-8EDF-4742-9019-1A79159D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0A2C0C-FFA1-483D-A1A8-C193B90BE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5B1CC0-FEA5-4074-8645-61F265E4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11CF-CBD2-447B-A666-40B5C436FB39}" type="datetimeFigureOut">
              <a:rPr lang="es-PE" smtClean="0"/>
              <a:t>18/01/2018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79F3ED-BE8A-42E1-B1C6-076635A4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6A8F7-8167-4956-88C9-37B29489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ED9-C6A5-4C5B-A17B-A677C154F3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360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A2C55B-8A32-4223-A4D7-91D9F54EC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0ED793-46C9-40A3-915E-623FEB446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2E1BE-C73F-4AF8-BADD-9D0468A8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11CF-CBD2-447B-A666-40B5C436FB39}" type="datetimeFigureOut">
              <a:rPr lang="es-PE" smtClean="0"/>
              <a:t>18/01/2018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E375BF-A780-4F7B-A78C-FBB65568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169B90-F893-4B96-B546-0AB0D47C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ED9-C6A5-4C5B-A17B-A677C154F3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441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9B17A-25D3-43E2-90F6-A9A281F6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4E7810-1139-4FAE-86B7-675C49B2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7220D-C71B-49B9-8847-9A5688B6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11CF-CBD2-447B-A666-40B5C436FB39}" type="datetimeFigureOut">
              <a:rPr lang="es-PE" smtClean="0"/>
              <a:t>18/01/2018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BEC442-631B-44F7-9369-47DB364B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980BF-C42D-4BD2-900F-0B7A7061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ED9-C6A5-4C5B-A17B-A677C154F3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54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3FEB7-65B0-4D78-ABB3-32C1771C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3F9B8F-5D54-4074-A024-7149CF32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7C9F53-A50D-4C65-9D35-5742EF87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11CF-CBD2-447B-A666-40B5C436FB39}" type="datetimeFigureOut">
              <a:rPr lang="es-PE" smtClean="0"/>
              <a:t>18/01/2018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7E556D-05D2-459E-98B7-BB5F3FEF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0C5FC0-D985-4571-953D-C9EEA262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ED9-C6A5-4C5B-A17B-A677C154F3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784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AE103-2E37-4422-BD52-ADA08E13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56389-4553-4860-90F9-8068570C8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C27ADC-D12B-47D4-B55D-597045C6A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D011F3-8067-4CB1-B026-F2C991DC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11CF-CBD2-447B-A666-40B5C436FB39}" type="datetimeFigureOut">
              <a:rPr lang="es-PE" smtClean="0"/>
              <a:t>18/01/2018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9ECF5B-7A88-4556-84C8-B822D802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FC3250-B304-446A-883E-D385F6CD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ED9-C6A5-4C5B-A17B-A677C154F3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552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00076-661A-43E8-A8C1-54714DD5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26EE36-C6BF-4283-813C-906E0BFB6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BF7C8B-6D31-4EE8-B24E-E0E2E4CEA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E32433-75C1-46A0-BD35-F752091B0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0AB632-C398-402B-9DAE-9C57B347E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0713DB-A80B-4CA3-9088-6AAF0BE7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11CF-CBD2-447B-A666-40B5C436FB39}" type="datetimeFigureOut">
              <a:rPr lang="es-PE" smtClean="0"/>
              <a:t>18/01/2018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9F1BE3-7BC4-4931-B531-C1297D8C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B1FAEE-86CD-42DC-98CD-073EBD2B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ED9-C6A5-4C5B-A17B-A677C154F3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200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A5F13-5F17-4C27-9BB6-A71CC0C3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1AD0D9-F3FE-49FB-AA83-8842392A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11CF-CBD2-447B-A666-40B5C436FB39}" type="datetimeFigureOut">
              <a:rPr lang="es-PE" smtClean="0"/>
              <a:t>18/01/2018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8B3EDB-3780-412F-9F0B-5FCC57C4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737009-08DD-47E2-AC0E-578DA2BD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ED9-C6A5-4C5B-A17B-A677C154F3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046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937F98-714F-4D3F-B63B-7948D22D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11CF-CBD2-447B-A666-40B5C436FB39}" type="datetimeFigureOut">
              <a:rPr lang="es-PE" smtClean="0"/>
              <a:t>18/01/2018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8087DE-401F-4F46-95B9-927FAF37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458052-5AB1-4E37-B9B4-5C70C5E8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ED9-C6A5-4C5B-A17B-A677C154F3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351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2CC0B-35DF-437D-B8BE-123C53EE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BE656C-8258-4962-AF79-2C88D6C69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AF6639-C49C-4237-89BE-082A7D73D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F68036-0CA1-478E-B577-08C9B4E7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11CF-CBD2-447B-A666-40B5C436FB39}" type="datetimeFigureOut">
              <a:rPr lang="es-PE" smtClean="0"/>
              <a:t>18/01/2018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077142-FD2C-4748-87B8-63522AE1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FCC169-C8F5-4667-AD9C-B674DC58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ED9-C6A5-4C5B-A17B-A677C154F3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468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DFA28-6568-4AC4-BA88-E5BFA502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B17021-53FA-4569-B50F-FE5707297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0B9375-6052-4143-9417-726CB65ED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4926A6-744D-4563-9AB3-6846D64C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11CF-CBD2-447B-A666-40B5C436FB39}" type="datetimeFigureOut">
              <a:rPr lang="es-PE" smtClean="0"/>
              <a:t>18/01/2018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F3CFCE-AAAA-4921-99B7-3B5270EC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BA367-E517-4DC8-9634-DAD805E9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ED9-C6A5-4C5B-A17B-A677C154F3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344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2434AB-5E7D-4F9F-B056-3FD024B3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F29D84-D3C0-439D-8582-1A599C2C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E75DA-C52C-483D-8D74-191A39969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11CF-CBD2-447B-A666-40B5C436FB39}" type="datetimeFigureOut">
              <a:rPr lang="es-PE" smtClean="0"/>
              <a:t>18/01/2018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D63BF-D3B6-4A74-AB50-A817A7A5F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66D46E-13EA-47A8-98B7-BD3EB4F1F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5ED9-C6A5-4C5B-A17B-A677C154F3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954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C6F397C-326C-41C5-B216-04C9FB1A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CBF6BA7-9767-4E1F-8F6C-87CF0A2E2B04}"/>
              </a:ext>
            </a:extLst>
          </p:cNvPr>
          <p:cNvSpPr/>
          <p:nvPr/>
        </p:nvSpPr>
        <p:spPr>
          <a:xfrm>
            <a:off x="-132522" y="2391068"/>
            <a:ext cx="1232452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Clases y Objetos </a:t>
            </a:r>
          </a:p>
        </p:txBody>
      </p:sp>
    </p:spTree>
    <p:extLst>
      <p:ext uri="{BB962C8B-B14F-4D97-AF65-F5344CB8AC3E}">
        <p14:creationId xmlns:p14="http://schemas.microsoft.com/office/powerpoint/2010/main" val="377944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D67030-CA2F-4714-8551-C2A39FF59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83ABBA-6952-4BA8-ACC5-B1E3A9E68FCA}"/>
              </a:ext>
            </a:extLst>
          </p:cNvPr>
          <p:cNvSpPr txBox="1"/>
          <p:nvPr/>
        </p:nvSpPr>
        <p:spPr>
          <a:xfrm>
            <a:off x="534572" y="464234"/>
            <a:ext cx="1098686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un Objeto?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mundo real, las personas identifican los objetos como cosas que pueden ser percibidas por los cinco sentidos.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objetos tienen propiedades específicas, tales como posición, tamaño, color, forma, textura, etc., que definen su estado. Los objetos también tienen ciertos comportamientos que los hacen diferentes de otros objetos. </a:t>
            </a:r>
          </a:p>
        </p:txBody>
      </p:sp>
      <p:pic>
        <p:nvPicPr>
          <p:cNvPr id="7" name="Picture 2" descr="Resultado de imagen para coche png">
            <a:extLst>
              <a:ext uri="{FF2B5EF4-FFF2-40B4-BE49-F238E27FC236}">
                <a16:creationId xmlns:a16="http://schemas.microsoft.com/office/drawing/2014/main" id="{DAEF8DE1-4B5E-4E64-913C-4F8433E50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7" y="4116254"/>
            <a:ext cx="4284996" cy="205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A499207-03D2-4B88-A533-67A90D97EED5}"/>
              </a:ext>
            </a:extLst>
          </p:cNvPr>
          <p:cNvSpPr txBox="1"/>
          <p:nvPr/>
        </p:nvSpPr>
        <p:spPr>
          <a:xfrm>
            <a:off x="4794391" y="3429000"/>
            <a:ext cx="4301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 (Características):</a:t>
            </a:r>
          </a:p>
          <a:p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 Plateado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marca: Audi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km: 0Km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F9744B-2507-48CB-BAF4-1A0B78E16563}"/>
              </a:ext>
            </a:extLst>
          </p:cNvPr>
          <p:cNvSpPr txBox="1"/>
          <p:nvPr/>
        </p:nvSpPr>
        <p:spPr>
          <a:xfrm>
            <a:off x="4794391" y="5143500"/>
            <a:ext cx="4301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(Acciones):</a:t>
            </a:r>
          </a:p>
          <a:p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encender()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acelerar()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frenar()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723BDD-631B-4CA9-859B-FE12488CC5A0}"/>
              </a:ext>
            </a:extLst>
          </p:cNvPr>
          <p:cNvSpPr txBox="1"/>
          <p:nvPr/>
        </p:nvSpPr>
        <p:spPr>
          <a:xfrm>
            <a:off x="1294229" y="6295375"/>
            <a:ext cx="206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miCoche1</a:t>
            </a:r>
          </a:p>
        </p:txBody>
      </p:sp>
    </p:spTree>
    <p:extLst>
      <p:ext uri="{BB962C8B-B14F-4D97-AF65-F5344CB8AC3E}">
        <p14:creationId xmlns:p14="http://schemas.microsoft.com/office/powerpoint/2010/main" val="278638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25242BD-D11E-4276-B75C-04E852A9D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1461A0C-65BC-4072-A4EF-83E0972FBE6D}"/>
              </a:ext>
            </a:extLst>
          </p:cNvPr>
          <p:cNvSpPr txBox="1"/>
          <p:nvPr/>
        </p:nvSpPr>
        <p:spPr>
          <a:xfrm>
            <a:off x="534572" y="464234"/>
            <a:ext cx="1098686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un Objeto?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mundo real, las personas identifican los objetos como cosas que pueden ser percibidas por los cinco sentidos.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objetos tienen propiedades específicas, tales como posición, tamaño, color, forma, textura, etc., que definen su estado. Los objetos también tienen ciertos comportamientos que los hacen diferentes de otros objetos. </a:t>
            </a:r>
          </a:p>
        </p:txBody>
      </p:sp>
      <p:pic>
        <p:nvPicPr>
          <p:cNvPr id="6" name="Picture 2" descr="Resultado de imagen para coche png">
            <a:extLst>
              <a:ext uri="{FF2B5EF4-FFF2-40B4-BE49-F238E27FC236}">
                <a16:creationId xmlns:a16="http://schemas.microsoft.com/office/drawing/2014/main" id="{C6CD97C1-88B3-427B-A8DB-810C7B2C4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7" y="4116254"/>
            <a:ext cx="4284996" cy="205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D0A448-4631-4069-8CEC-264453EC033D}"/>
              </a:ext>
            </a:extLst>
          </p:cNvPr>
          <p:cNvSpPr txBox="1"/>
          <p:nvPr/>
        </p:nvSpPr>
        <p:spPr>
          <a:xfrm>
            <a:off x="4794391" y="3429000"/>
            <a:ext cx="4301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 (Características):</a:t>
            </a:r>
          </a:p>
          <a:p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 Plateado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marca: Audi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km: 0Km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AA76CE-E5D4-4AEB-AC0A-8EE317749D31}"/>
              </a:ext>
            </a:extLst>
          </p:cNvPr>
          <p:cNvSpPr txBox="1"/>
          <p:nvPr/>
        </p:nvSpPr>
        <p:spPr>
          <a:xfrm>
            <a:off x="4794391" y="5143500"/>
            <a:ext cx="4301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(Acciones):</a:t>
            </a:r>
          </a:p>
          <a:p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encender()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acelerar()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frenar()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1DF61C-5FA1-43D7-BE9C-AF5FBAAF0292}"/>
              </a:ext>
            </a:extLst>
          </p:cNvPr>
          <p:cNvSpPr txBox="1"/>
          <p:nvPr/>
        </p:nvSpPr>
        <p:spPr>
          <a:xfrm>
            <a:off x="1294229" y="6295375"/>
            <a:ext cx="206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miCoche1</a:t>
            </a:r>
          </a:p>
        </p:txBody>
      </p:sp>
    </p:spTree>
    <p:extLst>
      <p:ext uri="{BB962C8B-B14F-4D97-AF65-F5344CB8AC3E}">
        <p14:creationId xmlns:p14="http://schemas.microsoft.com/office/powerpoint/2010/main" val="229968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B9AD593-3A1D-4572-9F8B-D94F54ADB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9C3D67F-084C-48A9-BA2C-5695FE5B38D7}"/>
              </a:ext>
            </a:extLst>
          </p:cNvPr>
          <p:cNvSpPr txBox="1"/>
          <p:nvPr/>
        </p:nvSpPr>
        <p:spPr>
          <a:xfrm>
            <a:off x="534572" y="464234"/>
            <a:ext cx="1098686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un Objeto?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mundo real, las personas identifican los objetos como cosas que pueden ser percibidas por los cinco sentidos.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objetos tienen propiedades específicas, tales como posición, tamaño, color, forma, textura, etc., que definen su estado. Los objetos también tienen ciertos comportamientos que los hacen diferentes de otros objetos.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4407E7-F2A8-40E8-B7D2-AD5B57F1B343}"/>
              </a:ext>
            </a:extLst>
          </p:cNvPr>
          <p:cNvSpPr txBox="1"/>
          <p:nvPr/>
        </p:nvSpPr>
        <p:spPr>
          <a:xfrm>
            <a:off x="3950331" y="3640015"/>
            <a:ext cx="4301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 (Características):</a:t>
            </a:r>
          </a:p>
          <a:p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numerador: 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denominador: 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74D0CC-CDC4-4A17-BE89-32D14D8E11C7}"/>
              </a:ext>
            </a:extLst>
          </p:cNvPr>
          <p:cNvSpPr txBox="1"/>
          <p:nvPr/>
        </p:nvSpPr>
        <p:spPr>
          <a:xfrm>
            <a:off x="3964404" y="5227906"/>
            <a:ext cx="4301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(Acciones):</a:t>
            </a:r>
          </a:p>
          <a:p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simplificarse()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sumarseConOtraFaccion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restarseConOtraFraccion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17AE43-EE85-49AF-B915-E9A5FD47A9F9}"/>
              </a:ext>
            </a:extLst>
          </p:cNvPr>
          <p:cNvSpPr txBox="1"/>
          <p:nvPr/>
        </p:nvSpPr>
        <p:spPr>
          <a:xfrm>
            <a:off x="886268" y="6295375"/>
            <a:ext cx="206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fraccion1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518B1BD-0752-4071-8950-4089018883BD}"/>
              </a:ext>
            </a:extLst>
          </p:cNvPr>
          <p:cNvSpPr txBox="1"/>
          <p:nvPr/>
        </p:nvSpPr>
        <p:spPr>
          <a:xfrm>
            <a:off x="1514968" y="3608389"/>
            <a:ext cx="10950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s-PE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1064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0AA05BF-117D-4721-BB72-8C207FFAC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840CAB1-4B15-4760-850D-A12C9FFF60B3}"/>
              </a:ext>
            </a:extLst>
          </p:cNvPr>
          <p:cNvSpPr txBox="1"/>
          <p:nvPr/>
        </p:nvSpPr>
        <p:spPr>
          <a:xfrm>
            <a:off x="534572" y="464234"/>
            <a:ext cx="1098686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una clase? 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clase </a:t>
            </a:r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PE" sz="2800" dirty="0">
                <a:solidFill>
                  <a:schemeClr val="bg1"/>
                </a:solidFill>
              </a:rPr>
              <a:t>un conjunto de objetos que comparten una estructura y comportamiento comunes.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n para coche ferrari png">
            <a:extLst>
              <a:ext uri="{FF2B5EF4-FFF2-40B4-BE49-F238E27FC236}">
                <a16:creationId xmlns:a16="http://schemas.microsoft.com/office/drawing/2014/main" id="{1D6631F9-6FDF-48A2-9717-BA5B95B91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5" y="2365104"/>
            <a:ext cx="3080824" cy="128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E78C5A3-6274-4E0A-80CE-7141359A86CD}"/>
              </a:ext>
            </a:extLst>
          </p:cNvPr>
          <p:cNvSpPr txBox="1"/>
          <p:nvPr/>
        </p:nvSpPr>
        <p:spPr>
          <a:xfrm>
            <a:off x="1083208" y="3612593"/>
            <a:ext cx="158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miCoche1</a:t>
            </a:r>
          </a:p>
        </p:txBody>
      </p:sp>
      <p:pic>
        <p:nvPicPr>
          <p:cNvPr id="1028" name="Picture 4" descr="Resultado de imagen para coche audi png">
            <a:extLst>
              <a:ext uri="{FF2B5EF4-FFF2-40B4-BE49-F238E27FC236}">
                <a16:creationId xmlns:a16="http://schemas.microsoft.com/office/drawing/2014/main" id="{066527A6-7522-4728-89B2-71DC16486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792" y="2158041"/>
            <a:ext cx="2642235" cy="168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C0A1B2E-572B-44E5-9291-8595E3863803}"/>
              </a:ext>
            </a:extLst>
          </p:cNvPr>
          <p:cNvSpPr txBox="1"/>
          <p:nvPr/>
        </p:nvSpPr>
        <p:spPr>
          <a:xfrm>
            <a:off x="4668128" y="3638386"/>
            <a:ext cx="158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miCoche2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6CD4264-372C-4CD7-ADF9-0C9FD8E91521}"/>
              </a:ext>
            </a:extLst>
          </p:cNvPr>
          <p:cNvSpPr txBox="1"/>
          <p:nvPr/>
        </p:nvSpPr>
        <p:spPr>
          <a:xfrm>
            <a:off x="395195" y="4169743"/>
            <a:ext cx="26856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 (Características):</a:t>
            </a:r>
          </a:p>
          <a:p>
            <a:endParaRPr lang="es-PE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 Rojo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marca: Ferrari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km: 0Km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EC1456C-2BE4-482F-9A78-B79D3CDE0169}"/>
              </a:ext>
            </a:extLst>
          </p:cNvPr>
          <p:cNvSpPr txBox="1"/>
          <p:nvPr/>
        </p:nvSpPr>
        <p:spPr>
          <a:xfrm>
            <a:off x="423331" y="5510769"/>
            <a:ext cx="23074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(Acciones):</a:t>
            </a:r>
          </a:p>
          <a:p>
            <a:endParaRPr lang="es-PE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encender()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acelerar()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frenar()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ACD87AF-2F52-4CE9-B737-969E5B9FBD40}"/>
              </a:ext>
            </a:extLst>
          </p:cNvPr>
          <p:cNvSpPr txBox="1"/>
          <p:nvPr/>
        </p:nvSpPr>
        <p:spPr>
          <a:xfrm>
            <a:off x="4317738" y="4181466"/>
            <a:ext cx="26856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 (Características):</a:t>
            </a:r>
          </a:p>
          <a:p>
            <a:endParaRPr lang="es-PE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 Negro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marca: Audi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km: 0Km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36163BE-F5E5-4ED1-B00A-76D0D4E0EF1C}"/>
              </a:ext>
            </a:extLst>
          </p:cNvPr>
          <p:cNvSpPr txBox="1"/>
          <p:nvPr/>
        </p:nvSpPr>
        <p:spPr>
          <a:xfrm>
            <a:off x="4345874" y="5522492"/>
            <a:ext cx="23074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(Acciones):</a:t>
            </a:r>
          </a:p>
          <a:p>
            <a:endParaRPr lang="es-PE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encender()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acelerar()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frenar()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B24A3C9-F7B7-4A7C-8006-3114E6C7A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7721"/>
              </p:ext>
            </p:extLst>
          </p:nvPr>
        </p:nvGraphicFramePr>
        <p:xfrm>
          <a:off x="8169942" y="2038771"/>
          <a:ext cx="2580944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944">
                  <a:extLst>
                    <a:ext uri="{9D8B030D-6E8A-4147-A177-3AD203B41FA5}">
                      <a16:colId xmlns:a16="http://schemas.microsoft.com/office/drawing/2014/main" val="875146231"/>
                    </a:ext>
                  </a:extLst>
                </a:gridCol>
              </a:tblGrid>
              <a:tr h="465231"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Coche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09510"/>
                  </a:ext>
                </a:extLst>
              </a:tr>
              <a:tr h="908104">
                <a:tc>
                  <a:txBody>
                    <a:bodyPr/>
                    <a:lstStyle/>
                    <a:p>
                      <a:r>
                        <a:rPr lang="es-P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</a:t>
                      </a:r>
                    </a:p>
                    <a:p>
                      <a:r>
                        <a:rPr lang="es-P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marca</a:t>
                      </a:r>
                    </a:p>
                    <a:p>
                      <a:r>
                        <a:rPr lang="es-P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29724"/>
                  </a:ext>
                </a:extLst>
              </a:tr>
              <a:tr h="908104">
                <a:tc>
                  <a:txBody>
                    <a:bodyPr/>
                    <a:lstStyle/>
                    <a:p>
                      <a:r>
                        <a:rPr lang="es-P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encender()</a:t>
                      </a:r>
                    </a:p>
                    <a:p>
                      <a:r>
                        <a:rPr lang="es-P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acelerar()</a:t>
                      </a:r>
                    </a:p>
                    <a:p>
                      <a:r>
                        <a:rPr lang="es-P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frenar()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95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63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351</Words>
  <Application>Microsoft Office PowerPoint</Application>
  <PresentationFormat>Panorámica</PresentationFormat>
  <Paragraphs>79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8</cp:revision>
  <dcterms:created xsi:type="dcterms:W3CDTF">2018-01-18T17:40:40Z</dcterms:created>
  <dcterms:modified xsi:type="dcterms:W3CDTF">2018-01-18T20:06:56Z</dcterms:modified>
</cp:coreProperties>
</file>