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981D-DEA8-4E96-BA25-64A0FEAE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EEDD-A641-4050-B8E7-A9FEC333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709A-DE6B-4658-8F00-BEFFF94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67AC5-5578-43FE-839D-4D03752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56F34-BB93-4A64-8B53-17E802DF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3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74FB-DA09-4A33-B0C2-DE7B1C33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A0D50-23F1-4A63-87D4-2FC86E77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68F4-6047-4D6E-803E-AF67B01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5156-55FA-42DF-BEE6-BACC5A3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78F63-5AEC-4508-8E77-A6357BF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7BEA8-03F8-4A60-AC94-C0A2C35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5997C-2261-48ED-A266-A174E68C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0616-1F86-427F-A4A9-E3404457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FED99-DEAE-4AC5-BBA1-C27C9F0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B558-DEF8-48CE-9C39-0AB7ABF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8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7AC0-9BAF-4F5A-AFD4-8ADAB7F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5B62D-4A60-4D7D-A521-EB27C3DA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ED68A-CC49-4E23-86E8-83DFD49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FC732-CE61-4F85-BFDF-D535F1F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7E79F-5559-447F-AABB-6A489AE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0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F60C-3A65-41DA-9D49-9416D99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2BD7A-F657-492E-B284-1A324D6F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F0B12-F524-46EB-8F56-B58865A3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5F688-5BE7-4267-BC35-619567A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94B13-3B33-4116-838E-C8D4549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EC83-087B-4B7B-948F-64F24AC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D9ABC-7F51-4EF1-93CA-5BF9C769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91715B-DF27-40EC-88FF-912B21D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8B7FA-8FB2-4192-9082-84042B1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44424-69D2-4990-ACA0-E4CA669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CE21A-3C0D-49CF-AB97-4A40042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69B8-2629-4374-955A-126801F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8882C-A26F-491F-B419-A447CDB4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5D39B-4C1A-438E-B2E1-238AE82F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E773A-6AA3-4C3B-9E0D-9140398F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AC0EA-2D25-480F-8577-3D22F00EC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D739D8-FAD1-4BBA-A899-1A76B08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110F0-13D5-4EF6-A99E-678AC23A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8A7DD6-934B-4311-8955-174EAC02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7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821AD-CA94-47EF-8D24-89857E3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C93193-FC7C-458D-AD7C-D7BD8436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C126-A3D0-4CF6-B21E-0C3E0F7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FEFE81-1E63-416D-930D-57E440E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4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60737F-A750-494B-8489-5B0B6C8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633B-228C-4ABC-8B1D-4B2CF11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7EA9A-248B-4D9D-A687-1B111BD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9F0-46E0-45A7-9321-85113934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D546-4E71-48BF-BA22-BFBA6413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4A6CCA-C7DA-4255-A711-E8BFEF1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0911E-D377-4A1C-B008-FD2C3CB9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439CA-D2BE-4DC9-9BE7-4AADE67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8F6CD-C5AB-4891-8E51-5060033F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2C04-28F9-49C7-A894-9FE3903C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6117D-FB80-40EF-A09F-CD556090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E9255-A601-4481-A988-5A129547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9748-39AE-43E2-85EA-3FDE000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8F3C-A742-4E29-B2EF-2C6171C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2D65F-D971-46B1-ADFF-1CAFF9D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4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A6BD5-C242-4015-9520-2E18F23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087C5-55BB-4078-80F6-7BFEA88D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CB668-2992-48A4-B75D-486D6762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417A-7322-4045-AACE-A1FAE39B29DC}" type="datetimeFigureOut">
              <a:rPr lang="es-PE" smtClean="0"/>
              <a:t>17/01/2018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8E3FD-CA2C-4C5E-B618-D852AA7B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A67B5-A647-4E5C-99A0-B615000B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8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6A6-79AC-4EFA-944D-4C2D6EC7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E3F8D-1629-4069-A42B-386BC3AB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A94148-3D82-4A88-AE97-10EC983E3575}"/>
              </a:ext>
            </a:extLst>
          </p:cNvPr>
          <p:cNvSpPr/>
          <p:nvPr/>
        </p:nvSpPr>
        <p:spPr>
          <a:xfrm>
            <a:off x="8205010" y="9871"/>
            <a:ext cx="398699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18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4F03E3-1EAA-4DF6-8C78-1412DD2B5FFE}"/>
              </a:ext>
            </a:extLst>
          </p:cNvPr>
          <p:cNvSpPr/>
          <p:nvPr/>
        </p:nvSpPr>
        <p:spPr>
          <a:xfrm>
            <a:off x="-132522" y="2236323"/>
            <a:ext cx="123245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Clases y Objetos </a:t>
            </a:r>
          </a:p>
          <a:p>
            <a:pPr algn="ctr"/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 C++</a:t>
            </a:r>
          </a:p>
        </p:txBody>
      </p:sp>
    </p:spTree>
    <p:extLst>
      <p:ext uri="{BB962C8B-B14F-4D97-AF65-F5344CB8AC3E}">
        <p14:creationId xmlns:p14="http://schemas.microsoft.com/office/powerpoint/2010/main" val="18599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C6A01F-98C4-4ECC-8D7F-B46E2B46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4A892E-A07E-40EA-A08D-10CD7B6E6DCB}"/>
              </a:ext>
            </a:extLst>
          </p:cNvPr>
          <p:cNvSpPr txBox="1"/>
          <p:nvPr/>
        </p:nvSpPr>
        <p:spPr>
          <a:xfrm>
            <a:off x="596348" y="559904"/>
            <a:ext cx="1110532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estudio de este capítulo usted podrá: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 el concepto de encapsulación de datos a través de las 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clases como una estructura que encierra atributos y métodos.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tipos abstractos de datos a través de una clase.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controles de acceso a los miembros de una clase.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los métodos de una clase con el comportamiento o funcionalidad de los objetos. </a:t>
            </a:r>
          </a:p>
        </p:txBody>
      </p:sp>
    </p:spTree>
    <p:extLst>
      <p:ext uri="{BB962C8B-B14F-4D97-AF65-F5344CB8AC3E}">
        <p14:creationId xmlns:p14="http://schemas.microsoft.com/office/powerpoint/2010/main" val="2740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9067B8-0C6B-4683-A96B-D6C4CA2E8397}"/>
              </a:ext>
            </a:extLst>
          </p:cNvPr>
          <p:cNvSpPr txBox="1"/>
          <p:nvPr/>
        </p:nvSpPr>
        <p:spPr>
          <a:xfrm>
            <a:off x="596348" y="559904"/>
            <a:ext cx="111053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 y Objetos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Declaración de una clase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Constructores y Destructores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Autorreferencia del objeto: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 Compuestas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Miembros 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clase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amigas (</a:t>
            </a:r>
            <a:r>
              <a:rPr lang="es-PE" sz="2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abstractos de datos en C++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9384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116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Alejandro Miguel Taboada Sanchez</cp:lastModifiedBy>
  <cp:revision>6</cp:revision>
  <dcterms:created xsi:type="dcterms:W3CDTF">2018-01-12T15:40:38Z</dcterms:created>
  <dcterms:modified xsi:type="dcterms:W3CDTF">2018-01-17T18:52:45Z</dcterms:modified>
</cp:coreProperties>
</file>