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5B8D-6212-42B0-AA94-324FA41D1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C47BF-95E6-40E9-8DF8-AB043658F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B27FF-491F-41DB-869A-789666D7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C1F42-55F2-4BB0-867D-7757A1C5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AA612-D4B1-4DF3-8E86-87EAC7AD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155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203F-C105-42EF-9812-B7CB513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8F960B-75EF-4D12-8445-9DD045C6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244BD-AA96-4F93-9B0B-E176EBF7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F3754-3E89-4282-A33F-496985EE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A9C80-CC93-45BE-BE9A-655C61D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7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672C6-70E3-41C8-A235-27F32A55C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81412C-E4A3-4AED-BC47-ECC4B535C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B485A-FF8F-436A-B43A-D55EEBF4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AAFB6-2EEE-4A37-9588-DF3FE5E3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9D453-6FC9-4714-A95F-8DF97E8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20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48DD-6ACA-456B-88A4-1E53BB9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FDB84-23B2-4C44-A0ED-DA4F4B57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BA0BC-E5F3-4014-972D-255C322E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15E06-B8B5-43AC-8A25-E55EF3EF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6EA24-3A73-42BA-9E5A-92CF9822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0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F4C7-4878-46B7-9BFC-8CE0AABE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B2606-E679-4D4F-A351-69CCB6CF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AC023-4AA7-41FD-9E1E-F08F4EB5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85DEF-087D-4C97-9A5E-F7D19F11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35D9F-E5E5-40B5-AAB7-456DE98A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2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5F346-7FFD-4547-A49D-9A05AA6C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3BE77-F893-46C0-A5AC-C4FBF0E1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409FAB-F959-4B0E-AFD9-5C26F282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F55C50-8AF2-4445-9A04-E5D1B63A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41A387-501E-4A21-8160-C853CB89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6FAFF-64AB-42E3-9816-ACEDACF9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716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B81D-473D-4886-9E08-4C100021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2A85D-FC37-45CB-88F2-EB48B3DD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67E38-DE34-4186-AC86-9DBEA4B4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5BE2E5-17E2-4CDB-B46E-E2B4C5BA6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174D81-4438-48A3-9114-5FB05D86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5921E7-0D24-4156-892E-6FBC8C83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3286F9-0161-472F-8556-AB5D6E94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2ACD4A-930B-4392-BBA7-05ECF1A8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63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8D927-F72F-4396-B007-A30DA779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002082-0AD1-4E0D-845F-C8DD036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1DA162-BD0D-4B47-983D-4949E7C8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43D011-A8EC-4907-8DF8-0E29EF4A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8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B14D9C-F000-47EB-A5ED-A444EE2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F1F8A-1547-4243-B1B5-ABCD525A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00494B-7D05-4877-8CFE-208958E5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7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444E3-BA15-4242-9A0F-FF1D2CD4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DD763-4FE4-4F4B-AE26-6AA81C53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A8354A-083F-4929-97B1-D64CA53C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06765-0B8C-45A8-87E7-11A163B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9B1FA-79C5-4868-9F50-F80C5640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9F4EC8-16DF-478D-891E-67CAFB7B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59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73163-8B97-45A2-AD7F-6B068DDA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6F1384-3A30-48EC-A7B9-2872754C8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7C2E0-A3F1-4FF1-84B2-7DBE84FE8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A0CACB-6D4C-4FDC-B6E2-2E517269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DE0AB-23E7-48BF-8051-57AA85D4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D9AA41-DCEE-4108-A980-2B9A3308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17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FFAFC3-E66D-4647-B896-4E3FEEE2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EAC45F-5383-4136-869D-1DA35164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4D46A-3838-4745-A1F0-746D28461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A63D-0C00-4007-8D6C-D94335DB2610}" type="datetimeFigureOut">
              <a:rPr lang="es-PE" smtClean="0"/>
              <a:t>29/01/2018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3092-AE88-45F7-9CEA-F276DC147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96A63-2015-4FF9-9F51-98570A0C2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7950-CB34-4216-9D93-43E58965F4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0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2F28-E6E0-4581-8938-FD8CF33DF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E2D4D-483D-4EFD-81E4-5306283D7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5803F1-4A64-447B-A1DA-A4BFAB9C6E41}"/>
              </a:ext>
            </a:extLst>
          </p:cNvPr>
          <p:cNvSpPr txBox="1"/>
          <p:nvPr/>
        </p:nvSpPr>
        <p:spPr>
          <a:xfrm>
            <a:off x="-66261" y="1484239"/>
            <a:ext cx="123245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7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ABSTRACTOS DE DATOS EN C++ </a:t>
            </a:r>
          </a:p>
          <a:p>
            <a:pPr algn="ctr"/>
            <a:r>
              <a:rPr lang="es-PE" sz="7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(TAD)</a:t>
            </a:r>
          </a:p>
        </p:txBody>
      </p:sp>
    </p:spTree>
    <p:extLst>
      <p:ext uri="{BB962C8B-B14F-4D97-AF65-F5344CB8AC3E}">
        <p14:creationId xmlns:p14="http://schemas.microsoft.com/office/powerpoint/2010/main" val="4941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1510-DD66-48C9-823C-60304C4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6C7C3-B21B-42A0-B2F8-5CDE2BAE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6B45-82C2-415A-9745-88BC41A5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03B5CA-B79D-4FF0-BB22-8D5651A9DF1C}"/>
              </a:ext>
            </a:extLst>
          </p:cNvPr>
          <p:cNvSpPr txBox="1"/>
          <p:nvPr/>
        </p:nvSpPr>
        <p:spPr>
          <a:xfrm>
            <a:off x="490330" y="583096"/>
            <a:ext cx="1040295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TAD?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tipo abstracto de datos es un conjunto de valores y de operaciones definidos mediante una especificación independiente de cualquier representación.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 = valores + operaciones</a:t>
            </a:r>
          </a:p>
        </p:txBody>
      </p:sp>
    </p:spTree>
    <p:extLst>
      <p:ext uri="{BB962C8B-B14F-4D97-AF65-F5344CB8AC3E}">
        <p14:creationId xmlns:p14="http://schemas.microsoft.com/office/powerpoint/2010/main" val="108826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33CFEA-6043-4F8C-8417-D6D0C5DF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0EADA0-5961-4668-8222-0B9F3DE2D458}"/>
              </a:ext>
            </a:extLst>
          </p:cNvPr>
          <p:cNvSpPr txBox="1"/>
          <p:nvPr/>
        </p:nvSpPr>
        <p:spPr>
          <a:xfrm>
            <a:off x="583096" y="543339"/>
            <a:ext cx="1057523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estructura más adecuada, en C++, para implementación un TAD es la clase. Dentro de la clase va a residir la representación de los valores (atributos) junto a las operaciones (métodos). </a:t>
            </a:r>
          </a:p>
          <a:p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ejemplo, si se ha especificado el TAD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PuntoTres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representar la abstracción punto en el espacio tridimensional, la clase que implementa el tipo: </a:t>
            </a:r>
          </a:p>
          <a:p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PuntoTres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PE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, y, z;                  </a:t>
            </a:r>
            <a:r>
              <a:rPr lang="es-PE" sz="2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Representación de los valores</a:t>
            </a:r>
          </a:p>
          <a:p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PE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PuntoTres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z);      </a:t>
            </a:r>
            <a:r>
              <a:rPr lang="es-PE" sz="2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Operaciones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distancia(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PuntoTres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p);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…   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3715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154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3</cp:revision>
  <dcterms:created xsi:type="dcterms:W3CDTF">2018-01-29T15:09:30Z</dcterms:created>
  <dcterms:modified xsi:type="dcterms:W3CDTF">2018-01-29T15:21:04Z</dcterms:modified>
</cp:coreProperties>
</file>