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AA038-9629-4A71-BAE1-69B5110F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2919C-F13E-4877-AC67-473180A0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95870-7323-4B54-A8B6-3A7F494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788AA9-1EBB-45C1-B92D-BF02A1B3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C78D6-203C-4E99-83C3-4F1D7D7F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4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6222C-0FA1-4460-A480-E2492D26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2E6EA-0912-4A89-B804-584ED002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8A1D9-538C-4EFE-940C-22D525A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8F9B2-7600-4A9B-9A0F-85FE8FF5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F214B-6B93-49D6-8038-254AC359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1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6270C-80F3-4D3D-A28F-EA142717F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1F8BAD-9C4A-492D-B4AB-FC272D21F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8533F-FC77-4D30-B0F0-39B1ABB7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16B033-3A6D-4CEC-BE54-3820BB5F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1FD57-4F3B-40FF-AB14-A06403E3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7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9D37-AB04-454C-A86F-8D6A55C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EF5D8-7725-4A28-8E51-C9223816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C61902-0618-4DCD-BF0C-1E199BD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955E7-FD66-4FC6-8ECA-A0BD0930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F82E4-B99B-49F6-9C5E-EB87D56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01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4ABFA-9855-4DCA-8095-324539D6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39D5-C6FC-4316-A173-64F0C249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B8848-0D60-4078-B181-3E8B6FCA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9C9EE-6787-49B0-91E1-CC2BB34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903B8-0758-43DC-BE77-6FB3BBFD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48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D25FE-9037-4FD1-A6BC-1B59CBA6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3535C-70B4-4ACD-8896-FBE768D9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5D4DD6-8421-47A5-AA77-49FF7A87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6F75A-8E9F-4A7C-B2A0-43BF2551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61E75D-F878-43E7-9152-B0034C4D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A46E2C-5E83-4231-A857-25E81C5E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09BE8-8944-488E-9B8A-7D6A77D2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C81B97-D2A0-4CC4-AD12-95A2CA33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0CFBF-20DE-4611-B3B3-56816D85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9D8BD-A3EC-4CC9-9716-B04CEB96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3D0AA6-9D49-4BB2-8A55-BEA3CC9C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F0FAC-1577-4758-A743-5243939B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950124-8733-499B-ACCD-C732815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F6B1E2-C84A-4507-B1E0-8F6B680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C2BEC-503E-46A7-BF21-C4EC98EA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51251C-F17E-4BFC-81C0-021C8F13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517379-8997-4642-8A95-A28E79F8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C8862-B447-44B3-9EC2-536E8DE2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E75145-A9A5-455D-B1A3-4BB30D55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8BB42D-A5A2-48A9-A788-0FF3FBB6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15FC90-2EB1-41C6-9110-A3E16605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7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BDFA1-A346-4124-9654-C2D596B1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019DF-1795-4217-8F4D-A8912455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1D065-3F5E-4A09-A13B-600FCFCE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062E9-13F8-4E6F-9AB7-856DC83C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7EB384-2F21-4BD3-ACFA-F10FD9D3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D0C931-C76A-4520-AD02-293116AB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6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AEFB-ECA1-4857-B302-597B1581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D35327-9E3F-479C-9812-4F9535A7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654C47-16B7-413F-9A0C-9B68CF3D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1C444-4B54-49D9-8B97-E15194E4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F6B602-689A-4479-8AA8-070C50D0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F8165-C2F3-4DC0-8673-1F4D81A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5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E8FC79-C40E-4C5B-8914-393C8852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71B5FC-B6A5-4C99-A7AF-D978931E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C68DA-BAB6-4316-A81E-839E9A028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95C7-B50D-48C8-B2C7-0EAC4C4850D6}" type="datetimeFigureOut">
              <a:rPr lang="es-PE" smtClean="0"/>
              <a:t>12/02/2018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F29AA-CA34-4D8B-8E0C-7E4E452A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7C8FB-4E84-4553-9E2E-2D95B2336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4D75-9372-49A4-8B6F-102F53B7A6F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33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1: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 la siguiente relación de herencia. Defina las clases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Mamífero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Felino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GatoDomestico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Decida que atributos y métodos incluir de tal manera que su programa pueda: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 un objeto llamado minino de tipo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GatoDomestico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otro llamado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estrellaCirco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tipo Felino.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 la dieta de minino </a:t>
            </a:r>
            <a:r>
              <a:rPr lang="es-PE"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de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estrellaCirco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 el año y lugar de nacimiento de minino y de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estrellaCirco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 el nombre del dueño de minino.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 la raza de minino y de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estrellaCirco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 el nombre del circo en el que actúa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estrellaCirco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</a:t>
            </a: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Clases Derivadas – Herencia y Polimorfismo</a:t>
            </a:r>
          </a:p>
        </p:txBody>
      </p:sp>
    </p:spTree>
    <p:extLst>
      <p:ext uri="{BB962C8B-B14F-4D97-AF65-F5344CB8AC3E}">
        <p14:creationId xmlns:p14="http://schemas.microsoft.com/office/powerpoint/2010/main" val="6632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321BC0-119D-457C-8E84-893D560D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F193A4-52D4-4A43-9135-870AC25E9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5882"/>
              </p:ext>
            </p:extLst>
          </p:nvPr>
        </p:nvGraphicFramePr>
        <p:xfrm>
          <a:off x="1186069" y="375109"/>
          <a:ext cx="3597965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965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Mamifero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anioNacimiento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lugarNacimiento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raza: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Mamifero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int,string,string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imprimirDieta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getAnioNacimiento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getLugarNacimiento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getRaza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684215C-AE76-4A9E-995A-BE1CF36E3F21}"/>
              </a:ext>
            </a:extLst>
          </p:cNvPr>
          <p:cNvSpPr txBox="1"/>
          <p:nvPr/>
        </p:nvSpPr>
        <p:spPr>
          <a:xfrm>
            <a:off x="267252" y="1922392"/>
            <a:ext cx="98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A728DCE-1BAD-4A90-B924-291BE53D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34025"/>
              </p:ext>
            </p:extLst>
          </p:nvPr>
        </p:nvGraphicFramePr>
        <p:xfrm>
          <a:off x="6851377" y="601646"/>
          <a:ext cx="3339541" cy="2295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41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8606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Felino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3860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nombreCirco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1523085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Felino(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int,string,string,string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Felino(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int,string,string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imprimirDieta</a:t>
                      </a:r>
                      <a:r>
                        <a:rPr lang="es-P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setNombreCirco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getNombreCirco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ED8E7CC-27A3-4CE3-8B12-31992F390D56}"/>
              </a:ext>
            </a:extLst>
          </p:cNvPr>
          <p:cNvCxnSpPr>
            <a:endCxn id="7" idx="1"/>
          </p:cNvCxnSpPr>
          <p:nvPr/>
        </p:nvCxnSpPr>
        <p:spPr>
          <a:xfrm>
            <a:off x="5221357" y="1749248"/>
            <a:ext cx="163002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1807C36D-CD0C-4EC5-A7F9-0F28CCB4C540}"/>
              </a:ext>
            </a:extLst>
          </p:cNvPr>
          <p:cNvSpPr/>
          <p:nvPr/>
        </p:nvSpPr>
        <p:spPr>
          <a:xfrm rot="16200000">
            <a:off x="4852914" y="1595050"/>
            <a:ext cx="399734" cy="3106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C9EE452-3C18-4DD4-980B-E414F3F17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09486"/>
              </p:ext>
            </p:extLst>
          </p:nvPr>
        </p:nvGraphicFramePr>
        <p:xfrm>
          <a:off x="6367669" y="4340041"/>
          <a:ext cx="4333460" cy="216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460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63782"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GatoDomestico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36378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nombreDueño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1435194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GatoDomestico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int,string,string,string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imprimirDieta</a:t>
                      </a:r>
                      <a:r>
                        <a:rPr lang="es-P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setNombreDueño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getNombreDueño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8E6C86-94C4-48D9-8973-30CA3FDBB47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534399" y="3123389"/>
            <a:ext cx="0" cy="12166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64E5D611-8979-4AF0-B73E-32C16BF97547}"/>
              </a:ext>
            </a:extLst>
          </p:cNvPr>
          <p:cNvSpPr/>
          <p:nvPr/>
        </p:nvSpPr>
        <p:spPr>
          <a:xfrm>
            <a:off x="8321279" y="2996664"/>
            <a:ext cx="399734" cy="3106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71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2: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 la siguiente relación de herencia, la cual involucra tres clases: Alumno, Deportista y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BecadoDeporte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 última representa a aquellos alumnos que son deportistas y que por esa razón han recibido una beca especial del gobierno para premiar sus esfuerzos. Decida qué atributos y métodos incluir de tal manera que su programa pueda: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 dos objetos llamados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alumnoJuan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alumnoPedro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tipo Alumno.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 un objeto llamado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deporLuis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tipo Deportista.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Declarar dos objetos llamados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bdAna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bdCarmen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tipo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BecadoDeporte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Imprimir los datos de todos los objetos declarados.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</a:t>
            </a: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Clases Derivadas – Herencia y Polimorfismo</a:t>
            </a:r>
          </a:p>
        </p:txBody>
      </p:sp>
    </p:spTree>
    <p:extLst>
      <p:ext uri="{BB962C8B-B14F-4D97-AF65-F5344CB8AC3E}">
        <p14:creationId xmlns:p14="http://schemas.microsoft.com/office/powerpoint/2010/main" val="39604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24068" y="1495047"/>
            <a:ext cx="112908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lphaLcParenR" startAt="5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Actualizar el nombre de la carrera que están estudiando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alumnoJuan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bdAna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 dato dado por el usuario será  el nombre de la nueva carrera.</a:t>
            </a:r>
          </a:p>
          <a:p>
            <a:pPr marL="457200" indent="-457200" algn="just">
              <a:buAutoNum type="alphaLcParenR" startAt="5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Actualizar el nombre del entrenador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deporLuis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bdCarmen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 dato dado por el usuario será el nombre del nuevo entrenador.</a:t>
            </a:r>
          </a:p>
          <a:p>
            <a:pPr marL="457200" indent="-457200" algn="just">
              <a:buAutoNum type="alphaLcParenR" startAt="5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Actualizar el monto de la beca de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bdAna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bdCarmen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 dato dado por el usuario será el porcentaje de incremento de la beca actual.</a:t>
            </a:r>
          </a:p>
          <a:p>
            <a:pPr marL="457200" indent="-457200" algn="just">
              <a:buAutoNum type="alphaLcParenR" startAt="5"/>
            </a:pP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</a:t>
            </a: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Clases Derivadas – Herencia y Polimorfismo</a:t>
            </a:r>
          </a:p>
        </p:txBody>
      </p:sp>
    </p:spTree>
    <p:extLst>
      <p:ext uri="{BB962C8B-B14F-4D97-AF65-F5344CB8AC3E}">
        <p14:creationId xmlns:p14="http://schemas.microsoft.com/office/powerpoint/2010/main" val="146370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321BC0-119D-457C-8E84-893D560D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F193A4-52D4-4A43-9135-870AC25E9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1083"/>
              </p:ext>
            </p:extLst>
          </p:nvPr>
        </p:nvGraphicFramePr>
        <p:xfrm>
          <a:off x="990600" y="563791"/>
          <a:ext cx="3597965" cy="210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965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43352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Alumno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3433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nombreCarrera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1373408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Alumno(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mostrarDatos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setNombreCarrera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getNombreCarrera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A728DCE-1BAD-4A90-B924-291BE53D8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59231"/>
              </p:ext>
            </p:extLst>
          </p:nvPr>
        </p:nvGraphicFramePr>
        <p:xfrm>
          <a:off x="6983899" y="557663"/>
          <a:ext cx="3988901" cy="208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901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43768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Deportista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34376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nombreEntrenador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1356236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Deportista(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mostrarDatos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setNombreEntrenador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getNombreEntrenador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ED8E7CC-27A3-4CE3-8B12-31992F390D56}"/>
              </a:ext>
            </a:extLst>
          </p:cNvPr>
          <p:cNvCxnSpPr>
            <a:cxnSpLocks/>
          </p:cNvCxnSpPr>
          <p:nvPr/>
        </p:nvCxnSpPr>
        <p:spPr>
          <a:xfrm>
            <a:off x="2743200" y="3307308"/>
            <a:ext cx="623514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1807C36D-CD0C-4EC5-A7F9-0F28CCB4C540}"/>
              </a:ext>
            </a:extLst>
          </p:cNvPr>
          <p:cNvSpPr/>
          <p:nvPr/>
        </p:nvSpPr>
        <p:spPr>
          <a:xfrm>
            <a:off x="2543333" y="2746635"/>
            <a:ext cx="399734" cy="3106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C9EE452-3C18-4DD4-980B-E414F3F17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5493"/>
              </p:ext>
            </p:extLst>
          </p:nvPr>
        </p:nvGraphicFramePr>
        <p:xfrm>
          <a:off x="3870722" y="3817897"/>
          <a:ext cx="3988901" cy="202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901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30914">
                <a:tc>
                  <a:txBody>
                    <a:bodyPr/>
                    <a:lstStyle/>
                    <a:p>
                      <a:pPr algn="ctr"/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BecadoDeporte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3309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montoBeca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1298464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BecadoDeporte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string,string,float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mostrarDatos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setMontoBeca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getMontoBeca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8E6C86-94C4-48D9-8973-30CA3FDBB47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5172" y="3307308"/>
            <a:ext cx="0" cy="5105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64E5D611-8979-4AF0-B73E-32C16BF97547}"/>
              </a:ext>
            </a:extLst>
          </p:cNvPr>
          <p:cNvSpPr/>
          <p:nvPr/>
        </p:nvSpPr>
        <p:spPr>
          <a:xfrm>
            <a:off x="8778482" y="2745391"/>
            <a:ext cx="399734" cy="3106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BCE04A4-5655-40A8-BAC8-F5F8DA1D87B4}"/>
              </a:ext>
            </a:extLst>
          </p:cNvPr>
          <p:cNvCxnSpPr>
            <a:cxnSpLocks/>
          </p:cNvCxnSpPr>
          <p:nvPr/>
        </p:nvCxnSpPr>
        <p:spPr>
          <a:xfrm>
            <a:off x="8978349" y="2818386"/>
            <a:ext cx="0" cy="5105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0BC39F6-92E2-4814-A7C3-9F4A5CEFC0A5}"/>
              </a:ext>
            </a:extLst>
          </p:cNvPr>
          <p:cNvCxnSpPr>
            <a:cxnSpLocks/>
          </p:cNvCxnSpPr>
          <p:nvPr/>
        </p:nvCxnSpPr>
        <p:spPr>
          <a:xfrm>
            <a:off x="2743200" y="2823223"/>
            <a:ext cx="0" cy="5105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E84AF-FC00-4D0A-B789-0178A2E9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6E1F4-2431-4EA6-88C9-B39F0714D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6F397C-326C-41C5-B216-04C9FB1A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8133C4-C3E5-4003-B8DC-13AFCF3738DD}"/>
              </a:ext>
            </a:extLst>
          </p:cNvPr>
          <p:cNvSpPr txBox="1"/>
          <p:nvPr/>
        </p:nvSpPr>
        <p:spPr>
          <a:xfrm>
            <a:off x="446928" y="1335027"/>
            <a:ext cx="112908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 3: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programa para simular un equipo de futbol (futbolista, entrenador y doctor), para lo cual tendremos lo siguiente: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clase base Persona, que tendrá los siguientes datos: nombre, apellido, edad.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derivada Futbolista tendrá los siguientes datos: dorsal y posición.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derivada Entrenador tendrá de dato la estrategia que utiliza.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derivada Medico, la titulación y los años de experiencia.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 un menú donde se tengan las siguientes opciones: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Viaje en equipo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Entrenamiento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Partido de futbol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Planificar entrenamiento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Curar lesión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361BBE9-7076-46B3-BC6B-64013BE455C9}"/>
              </a:ext>
            </a:extLst>
          </p:cNvPr>
          <p:cNvCxnSpPr>
            <a:cxnSpLocks/>
          </p:cNvCxnSpPr>
          <p:nvPr/>
        </p:nvCxnSpPr>
        <p:spPr>
          <a:xfrm>
            <a:off x="-66261" y="1192694"/>
            <a:ext cx="1232452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02315E-C552-4B6B-B681-76CB49C4D51C}"/>
              </a:ext>
            </a:extLst>
          </p:cNvPr>
          <p:cNvSpPr txBox="1"/>
          <p:nvPr/>
        </p:nvSpPr>
        <p:spPr>
          <a:xfrm>
            <a:off x="-66262" y="388490"/>
            <a:ext cx="12324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Capítulo:</a:t>
            </a:r>
            <a:r>
              <a:rPr lang="es-PE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Clases Derivadas – Herencia y Polimorfismo</a:t>
            </a:r>
          </a:p>
        </p:txBody>
      </p:sp>
    </p:spTree>
    <p:extLst>
      <p:ext uri="{BB962C8B-B14F-4D97-AF65-F5344CB8AC3E}">
        <p14:creationId xmlns:p14="http://schemas.microsoft.com/office/powerpoint/2010/main" val="300834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321BC0-119D-457C-8E84-893D560D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F193A4-52D4-4A43-9135-870AC25E9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54191"/>
              </p:ext>
            </p:extLst>
          </p:nvPr>
        </p:nvGraphicFramePr>
        <p:xfrm>
          <a:off x="4100069" y="967926"/>
          <a:ext cx="3597965" cy="2308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965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45913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86478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nombre: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apellido: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edad: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1028817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viajar():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partidoFutbol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entrenamiento():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ED8E7CC-27A3-4CE3-8B12-31992F390D56}"/>
              </a:ext>
            </a:extLst>
          </p:cNvPr>
          <p:cNvCxnSpPr>
            <a:cxnSpLocks/>
          </p:cNvCxnSpPr>
          <p:nvPr/>
        </p:nvCxnSpPr>
        <p:spPr>
          <a:xfrm flipV="1">
            <a:off x="1896680" y="3826415"/>
            <a:ext cx="8119519" cy="14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C9EE452-3C18-4DD4-980B-E414F3F17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93077"/>
              </p:ext>
            </p:extLst>
          </p:nvPr>
        </p:nvGraphicFramePr>
        <p:xfrm>
          <a:off x="353801" y="4069457"/>
          <a:ext cx="3134992" cy="14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992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10501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Futbolista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dorsal: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posicion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420728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entrevista():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8E6C86-94C4-48D9-8973-30CA3FDBB474}"/>
              </a:ext>
            </a:extLst>
          </p:cNvPr>
          <p:cNvCxnSpPr>
            <a:cxnSpLocks/>
          </p:cNvCxnSpPr>
          <p:nvPr/>
        </p:nvCxnSpPr>
        <p:spPr>
          <a:xfrm>
            <a:off x="1910748" y="3826415"/>
            <a:ext cx="0" cy="2387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64E5D611-8979-4AF0-B73E-32C16BF97547}"/>
              </a:ext>
            </a:extLst>
          </p:cNvPr>
          <p:cNvSpPr/>
          <p:nvPr/>
        </p:nvSpPr>
        <p:spPr>
          <a:xfrm>
            <a:off x="5697941" y="3313238"/>
            <a:ext cx="399734" cy="31064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BCE04A4-5655-40A8-BAC8-F5F8DA1D87B4}"/>
              </a:ext>
            </a:extLst>
          </p:cNvPr>
          <p:cNvCxnSpPr>
            <a:cxnSpLocks/>
          </p:cNvCxnSpPr>
          <p:nvPr/>
        </p:nvCxnSpPr>
        <p:spPr>
          <a:xfrm>
            <a:off x="5897808" y="3499088"/>
            <a:ext cx="1" cy="3442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1FFFF9D-F13A-4AB8-B3A4-BE616F4C654E}"/>
              </a:ext>
            </a:extLst>
          </p:cNvPr>
          <p:cNvSpPr txBox="1"/>
          <p:nvPr/>
        </p:nvSpPr>
        <p:spPr>
          <a:xfrm>
            <a:off x="3165237" y="2546253"/>
            <a:ext cx="10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0C68E3-50F2-46D3-B276-A1A7914B9C9C}"/>
              </a:ext>
            </a:extLst>
          </p:cNvPr>
          <p:cNvSpPr txBox="1"/>
          <p:nvPr/>
        </p:nvSpPr>
        <p:spPr>
          <a:xfrm>
            <a:off x="3176955" y="2811194"/>
            <a:ext cx="10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8F6D07-7958-47A6-B0B8-E4A878344608}"/>
              </a:ext>
            </a:extLst>
          </p:cNvPr>
          <p:cNvSpPr txBox="1"/>
          <p:nvPr/>
        </p:nvSpPr>
        <p:spPr>
          <a:xfrm>
            <a:off x="1800666" y="1000485"/>
            <a:ext cx="26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Abstracta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4ABB32F4-CD48-4666-94A2-1E3EC6C5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38123"/>
              </p:ext>
            </p:extLst>
          </p:nvPr>
        </p:nvGraphicFramePr>
        <p:xfrm>
          <a:off x="4137363" y="4057097"/>
          <a:ext cx="3531228" cy="142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228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418940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Entrenador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52572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estrategia: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481900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planificarEntrenamiento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71E5F953-7C13-4321-BB2B-44C5A9244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64512"/>
              </p:ext>
            </p:extLst>
          </p:nvPr>
        </p:nvGraphicFramePr>
        <p:xfrm>
          <a:off x="8256582" y="4085231"/>
          <a:ext cx="3531228" cy="1436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228">
                  <a:extLst>
                    <a:ext uri="{9D8B030D-6E8A-4147-A177-3AD203B41FA5}">
                      <a16:colId xmlns:a16="http://schemas.microsoft.com/office/drawing/2014/main" val="867589612"/>
                    </a:ext>
                  </a:extLst>
                </a:gridCol>
              </a:tblGrid>
              <a:tr h="370385">
                <a:tc>
                  <a:txBody>
                    <a:bodyPr/>
                    <a:lstStyle/>
                    <a:p>
                      <a:pPr algn="ctr"/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03775"/>
                  </a:ext>
                </a:extLst>
              </a:tr>
              <a:tr h="6042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titulacion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añosExperiencia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10509"/>
                  </a:ext>
                </a:extLst>
              </a:tr>
              <a:tr h="426048">
                <a:tc>
                  <a:txBody>
                    <a:bodyPr/>
                    <a:lstStyle/>
                    <a:p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curarLesion</a:t>
                      </a:r>
                      <a:r>
                        <a:rPr lang="es-P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s-P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void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4989"/>
                  </a:ext>
                </a:extLst>
              </a:tr>
            </a:tbl>
          </a:graphicData>
        </a:graphic>
      </p:graphicFrame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EFFF52F-B200-4C19-B854-12D414E8C5E4}"/>
              </a:ext>
            </a:extLst>
          </p:cNvPr>
          <p:cNvCxnSpPr>
            <a:cxnSpLocks/>
          </p:cNvCxnSpPr>
          <p:nvPr/>
        </p:nvCxnSpPr>
        <p:spPr>
          <a:xfrm>
            <a:off x="5889563" y="3838138"/>
            <a:ext cx="0" cy="2270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CCC6A6B-1C34-4632-B736-F8AF78DBF04D}"/>
              </a:ext>
            </a:extLst>
          </p:cNvPr>
          <p:cNvCxnSpPr>
            <a:cxnSpLocks/>
          </p:cNvCxnSpPr>
          <p:nvPr/>
        </p:nvCxnSpPr>
        <p:spPr>
          <a:xfrm>
            <a:off x="10009051" y="3821726"/>
            <a:ext cx="0" cy="243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660</Words>
  <Application>Microsoft Office PowerPoint</Application>
  <PresentationFormat>Panorámica</PresentationFormat>
  <Paragraphs>102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18</cp:revision>
  <dcterms:created xsi:type="dcterms:W3CDTF">2018-02-10T16:14:32Z</dcterms:created>
  <dcterms:modified xsi:type="dcterms:W3CDTF">2018-02-12T20:14:26Z</dcterms:modified>
</cp:coreProperties>
</file>