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7AF0C-2BE6-4755-B053-F9A4E0CF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4EFA13-79A0-448D-9C4F-F010C46BA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85E7F-5EA1-4162-B6A1-023C193C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AA0D-E0C1-4808-80D4-ADDFF77878EA}" type="datetimeFigureOut">
              <a:rPr lang="es-PE" smtClean="0"/>
              <a:t>8/02/2018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1F7D6B-89F3-4DAB-B867-FEFF0E11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814B3B-2863-432B-A415-224EDD55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2427-9F75-413D-B24E-CD1B28748A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12AD6-1BAD-45CF-9510-715FE668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DBC614-48BE-4DE4-A93C-1BDFAFBE5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434392-FEA2-4ED2-9289-BEBDB4BA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AA0D-E0C1-4808-80D4-ADDFF77878EA}" type="datetimeFigureOut">
              <a:rPr lang="es-PE" smtClean="0"/>
              <a:t>8/02/2018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781AD2-413A-4B5F-AE7A-5043F4CB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EA5251-7542-48AE-A235-69DBD8AE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2427-9F75-413D-B24E-CD1B28748A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970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DDF788-3E50-415C-941D-53B92F2DF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72CA26-F4DD-4862-9555-13F076D8F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90C43-60E9-49B5-B7CD-B49BCBB1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AA0D-E0C1-4808-80D4-ADDFF77878EA}" type="datetimeFigureOut">
              <a:rPr lang="es-PE" smtClean="0"/>
              <a:t>8/02/2018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C1E61-14CA-4BFE-8459-C230BC70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ECA462-7F1D-451E-809C-B758DE6D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2427-9F75-413D-B24E-CD1B28748A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099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6A5C6-A1EC-4840-90FC-42606448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AB13BC-50AD-43C5-B4AF-980D8673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FD39E-5BB5-4ADA-B492-4933A898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AA0D-E0C1-4808-80D4-ADDFF77878EA}" type="datetimeFigureOut">
              <a:rPr lang="es-PE" smtClean="0"/>
              <a:t>8/02/2018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6B739-BE39-4EA6-B445-FAD92016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C2254B-2362-468C-9479-CE1C80F7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2427-9F75-413D-B24E-CD1B28748A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062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ABBBE-AB27-4222-8C59-869DE50D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FA87D-8A43-4C97-AECB-FB0945C73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DC666E-8AF8-4C3F-82DE-48AFFF67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AA0D-E0C1-4808-80D4-ADDFF77878EA}" type="datetimeFigureOut">
              <a:rPr lang="es-PE" smtClean="0"/>
              <a:t>8/02/2018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C3BBFB-75D3-4EEC-9AA4-E63DC522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F8BE0-FAD6-4D39-9EEA-4435CCD9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2427-9F75-413D-B24E-CD1B28748A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920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A160C-DBF8-4526-9B87-DC05AEA7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FB5A9-A51F-42B0-B4AD-878D58E0C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78D62F-B373-4F4E-BF12-D3B9A872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DF27D9-832A-47E7-815B-40488CC6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AA0D-E0C1-4808-80D4-ADDFF77878EA}" type="datetimeFigureOut">
              <a:rPr lang="es-PE" smtClean="0"/>
              <a:t>8/02/2018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8D18EE-757B-4A27-BFE0-8834A14D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540B8A-8178-41B6-A946-5DFA6CD2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2427-9F75-413D-B24E-CD1B28748A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11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A3CB3-101A-4056-8240-26BB5F6F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679733-FBE1-4CAC-A61A-C689BC27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86120A-7BA3-49DC-A3AC-E488968DF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7D67F9-DF1A-4EEA-89FD-512588AAA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63DC80-CCFB-4E4B-88DA-F4C23DD02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7BF33C-B48E-419E-BAAB-4BBF1D7B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AA0D-E0C1-4808-80D4-ADDFF77878EA}" type="datetimeFigureOut">
              <a:rPr lang="es-PE" smtClean="0"/>
              <a:t>8/02/2018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02636E-1A93-4EFB-A472-F0615187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B9F60D-B99D-4916-B211-3A4204DB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2427-9F75-413D-B24E-CD1B28748A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920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765DF-40F2-4DB2-AFD2-AF070920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CE6F47-B00E-48F3-B2A4-6547C4FE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AA0D-E0C1-4808-80D4-ADDFF77878EA}" type="datetimeFigureOut">
              <a:rPr lang="es-PE" smtClean="0"/>
              <a:t>8/02/2018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8EE976-87CF-47DE-BDB7-2B7A43C7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BFFDC5-63E8-4760-8275-85BC748A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2427-9F75-413D-B24E-CD1B28748A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068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F676CE-5EB8-45EF-8D1C-D017FE6E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AA0D-E0C1-4808-80D4-ADDFF77878EA}" type="datetimeFigureOut">
              <a:rPr lang="es-PE" smtClean="0"/>
              <a:t>8/02/2018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E1AC46-2408-49BE-A324-8C6AE7BA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BAF67A-41C6-4481-867E-A04CD24D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2427-9F75-413D-B24E-CD1B28748A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94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008BE-B962-4145-821E-F5F5563A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53B40-2073-4851-B1DA-F01D420A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8564FF-C6E1-4615-90A9-ED7B19E79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5C664B-D466-4173-A672-D393A6F8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AA0D-E0C1-4808-80D4-ADDFF77878EA}" type="datetimeFigureOut">
              <a:rPr lang="es-PE" smtClean="0"/>
              <a:t>8/02/2018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462B34-829E-4721-9875-F9832B2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CB4E8-01A1-4075-8AED-DAC482B5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2427-9F75-413D-B24E-CD1B28748A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454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70E6B-FD04-4A6B-ACAC-B9335B08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4D5E71-866B-4A19-9173-539F2D4CA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87DCE7-A1DC-4BB7-AA57-B4A5F5604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8EDA30-B568-4C6B-8D47-08462EE1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AA0D-E0C1-4808-80D4-ADDFF77878EA}" type="datetimeFigureOut">
              <a:rPr lang="es-PE" smtClean="0"/>
              <a:t>8/02/2018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DC0D86-13D1-46F6-8BE5-75D2744D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B6B9BD-84E7-4B06-883D-2C31783C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2427-9F75-413D-B24E-CD1B28748A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986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CEDA9F-02E5-4842-BB47-F46032EA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20EAAA-8234-4CF9-AB22-137A6D0B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F56543-5359-4793-8DB6-A8AADC1C1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8AA0D-E0C1-4808-80D4-ADDFF77878EA}" type="datetimeFigureOut">
              <a:rPr lang="es-PE" smtClean="0"/>
              <a:t>8/02/2018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1BE150-B8A1-4FB5-A5C3-3635A0E8A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2078F-AAE3-4A72-ABEE-7D2FFC8EE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42427-9F75-413D-B24E-CD1B28748A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648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96DE8-3CE5-46EF-A1CC-94A1F7DF0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BE952-743D-4C29-B83B-83F0721F0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1E7514B-B2C9-4515-86BB-2F3CD546E1A3}"/>
              </a:ext>
            </a:extLst>
          </p:cNvPr>
          <p:cNvSpPr txBox="1"/>
          <p:nvPr/>
        </p:nvSpPr>
        <p:spPr>
          <a:xfrm>
            <a:off x="424070" y="503583"/>
            <a:ext cx="112113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Herencia Múltiple: 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Herencia múltiple 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tipo de herencia en la que una clase hereda los miembros de más de una clase base. Es decir, existen múltiples clases base (padres) para la clase derivada (hija). 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DC8EBF2-618F-42DC-B677-740B8A0C0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19787"/>
              </p:ext>
            </p:extLst>
          </p:nvPr>
        </p:nvGraphicFramePr>
        <p:xfrm>
          <a:off x="2297039" y="2919834"/>
          <a:ext cx="295081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817">
                  <a:extLst>
                    <a:ext uri="{9D8B030D-6E8A-4147-A177-3AD203B41FA5}">
                      <a16:colId xmlns:a16="http://schemas.microsoft.com/office/drawing/2014/main" val="139344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5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nombre :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64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Barco(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nombre)</a:t>
                      </a:r>
                    </a:p>
                    <a:p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indicarBarco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: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getNombreBarco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: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71140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0E773DF-7264-4997-A1EF-D76B2848A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15318"/>
              </p:ext>
            </p:extLst>
          </p:nvPr>
        </p:nvGraphicFramePr>
        <p:xfrm>
          <a:off x="6440556" y="2919834"/>
          <a:ext cx="2524539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539">
                  <a:extLst>
                    <a:ext uri="{9D8B030D-6E8A-4147-A177-3AD203B41FA5}">
                      <a16:colId xmlns:a16="http://schemas.microsoft.com/office/drawing/2014/main" val="139344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Avion</a:t>
                      </a:r>
                      <a:endParaRPr lang="es-P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5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modelo :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64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Avion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modelo)</a:t>
                      </a:r>
                    </a:p>
                    <a:p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indicarAvion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: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getModelo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: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71140"/>
                  </a:ext>
                </a:extLst>
              </a:tr>
            </a:tbl>
          </a:graphicData>
        </a:graphic>
      </p:graphicFrame>
      <p:pic>
        <p:nvPicPr>
          <p:cNvPr id="1028" name="Picture 4" descr="Resultado de imagen para barco png">
            <a:extLst>
              <a:ext uri="{FF2B5EF4-FFF2-40B4-BE49-F238E27FC236}">
                <a16:creationId xmlns:a16="http://schemas.microsoft.com/office/drawing/2014/main" id="{CA0EE9E4-B22F-4903-B5BF-26C1CBBC5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3" y="3071051"/>
            <a:ext cx="19050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avion png">
            <a:extLst>
              <a:ext uri="{FF2B5EF4-FFF2-40B4-BE49-F238E27FC236}">
                <a16:creationId xmlns:a16="http://schemas.microsoft.com/office/drawing/2014/main" id="{0D147072-DF73-4050-99F6-206DD66E9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881" y="2919834"/>
            <a:ext cx="2381250" cy="16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hidroavion png">
            <a:extLst>
              <a:ext uri="{FF2B5EF4-FFF2-40B4-BE49-F238E27FC236}">
                <a16:creationId xmlns:a16="http://schemas.microsoft.com/office/drawing/2014/main" id="{75966059-3872-467C-80D7-A5EC3A03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86" y="5272674"/>
            <a:ext cx="2741622" cy="154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2AD581ED-CB44-4157-AE1B-FC537E856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06568"/>
              </p:ext>
            </p:extLst>
          </p:nvPr>
        </p:nvGraphicFramePr>
        <p:xfrm>
          <a:off x="4380474" y="5298645"/>
          <a:ext cx="295081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817">
                  <a:extLst>
                    <a:ext uri="{9D8B030D-6E8A-4147-A177-3AD203B41FA5}">
                      <a16:colId xmlns:a16="http://schemas.microsoft.com/office/drawing/2014/main" val="139344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HidroAvion</a:t>
                      </a:r>
                      <a:endParaRPr lang="es-P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5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64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HidroAvion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getCodigo</a:t>
                      </a:r>
                      <a:r>
                        <a:rPr lang="es-P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: </a:t>
                      </a:r>
                      <a:r>
                        <a:rPr lang="es-P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71140"/>
                  </a:ext>
                </a:extLst>
              </a:tr>
            </a:tbl>
          </a:graphicData>
        </a:graphic>
      </p:graphicFrame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34C01C8-E4D5-4254-8B8A-018B0B2C2B32}"/>
              </a:ext>
            </a:extLst>
          </p:cNvPr>
          <p:cNvCxnSpPr>
            <a:cxnSpLocks/>
          </p:cNvCxnSpPr>
          <p:nvPr/>
        </p:nvCxnSpPr>
        <p:spPr>
          <a:xfrm flipV="1">
            <a:off x="5827799" y="5062330"/>
            <a:ext cx="0" cy="2495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80ACEC6-E6E9-44BD-8E02-BA7F0D23D744}"/>
              </a:ext>
            </a:extLst>
          </p:cNvPr>
          <p:cNvCxnSpPr>
            <a:cxnSpLocks/>
          </p:cNvCxnSpPr>
          <p:nvPr/>
        </p:nvCxnSpPr>
        <p:spPr>
          <a:xfrm>
            <a:off x="3772447" y="5062330"/>
            <a:ext cx="2068604" cy="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13F1546-4ACE-4401-B85B-9774E965C621}"/>
              </a:ext>
            </a:extLst>
          </p:cNvPr>
          <p:cNvCxnSpPr>
            <a:cxnSpLocks/>
          </p:cNvCxnSpPr>
          <p:nvPr/>
        </p:nvCxnSpPr>
        <p:spPr>
          <a:xfrm flipV="1">
            <a:off x="3793592" y="4812762"/>
            <a:ext cx="0" cy="2495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730A8E40-47AF-458F-8FC3-B85D5DBEB2E2}"/>
              </a:ext>
            </a:extLst>
          </p:cNvPr>
          <p:cNvSpPr/>
          <p:nvPr/>
        </p:nvSpPr>
        <p:spPr>
          <a:xfrm>
            <a:off x="3604591" y="4602418"/>
            <a:ext cx="384313" cy="29094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98A80EA-7F91-46AC-B1EB-2469E39EC3F1}"/>
              </a:ext>
            </a:extLst>
          </p:cNvPr>
          <p:cNvCxnSpPr>
            <a:cxnSpLocks/>
          </p:cNvCxnSpPr>
          <p:nvPr/>
        </p:nvCxnSpPr>
        <p:spPr>
          <a:xfrm>
            <a:off x="5823852" y="5056247"/>
            <a:ext cx="1782896" cy="60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3012065-6F8B-4D43-A9D2-005E68F263BB}"/>
              </a:ext>
            </a:extLst>
          </p:cNvPr>
          <p:cNvCxnSpPr>
            <a:cxnSpLocks/>
          </p:cNvCxnSpPr>
          <p:nvPr/>
        </p:nvCxnSpPr>
        <p:spPr>
          <a:xfrm flipV="1">
            <a:off x="7603596" y="4819388"/>
            <a:ext cx="0" cy="2495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D0BCF30C-67BD-4A2C-B6FF-5D05355151A6}"/>
              </a:ext>
            </a:extLst>
          </p:cNvPr>
          <p:cNvSpPr/>
          <p:nvPr/>
        </p:nvSpPr>
        <p:spPr>
          <a:xfrm>
            <a:off x="7414595" y="4609044"/>
            <a:ext cx="384313" cy="29094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93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D4A53-BD97-41DF-92CD-8550844F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5078A-7B8E-4856-9248-43FA2A15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64C632-523E-499D-912E-79EC34F47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BAE5C33-E4AF-47A4-9F8D-3313E6B62FBD}"/>
              </a:ext>
            </a:extLst>
          </p:cNvPr>
          <p:cNvSpPr txBox="1"/>
          <p:nvPr/>
        </p:nvSpPr>
        <p:spPr>
          <a:xfrm>
            <a:off x="318052" y="563907"/>
            <a:ext cx="11198087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Declaración de la Herencia múltiple:</a:t>
            </a:r>
          </a:p>
          <a:p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3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ClaseDerivada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PE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23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tipo_acesso</a:t>
            </a:r>
            <a:r>
              <a:rPr lang="es-PE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ClaseBase1, </a:t>
            </a:r>
            <a:r>
              <a:rPr lang="es-PE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23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tipo_acesso</a:t>
            </a:r>
            <a:r>
              <a:rPr lang="es-PE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ClaseBase2 , … {</a:t>
            </a:r>
          </a:p>
          <a:p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//Miembros de la clase</a:t>
            </a:r>
          </a:p>
          <a:p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5D302-0EFF-447F-A13C-38B1424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0AA71-9D94-4FB0-BAEA-E2B2A7EA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7A5320-1363-4E0D-857A-B3187F1DA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37B6E32-9216-4772-8D34-22149A74BDF2}"/>
              </a:ext>
            </a:extLst>
          </p:cNvPr>
          <p:cNvSpPr txBox="1"/>
          <p:nvPr/>
        </p:nvSpPr>
        <p:spPr>
          <a:xfrm>
            <a:off x="397565" y="508759"/>
            <a:ext cx="1119808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de la herencia múltiple: 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PE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herencia múltiple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 diferentes problemas tales como la </a:t>
            </a:r>
            <a:r>
              <a:rPr lang="es-PE" sz="21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ambigüedad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el uso de nombres idénticos en diferentes clases base.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problemas que se pueden presentar cuando se diseñan clases con herencia múltiple son: 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Colisiones de nombres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diferentes clases base (dos o más clases base tiene el  mismo identificador para algún elemento de su interfaz. Se resuelve con el operador de ámbito ::).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Herencia repetida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una misma clase base (una clase puede heredar indirectamente dos copias de una clase base. Se resuelve con el operador de resolución ámbito ::). </a:t>
            </a:r>
          </a:p>
        </p:txBody>
      </p:sp>
    </p:spTree>
    <p:extLst>
      <p:ext uri="{BB962C8B-B14F-4D97-AF65-F5344CB8AC3E}">
        <p14:creationId xmlns:p14="http://schemas.microsoft.com/office/powerpoint/2010/main" val="304071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227</Words>
  <Application>Microsoft Office PowerPoint</Application>
  <PresentationFormat>Panorámica</PresentationFormat>
  <Paragraphs>32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8</cp:revision>
  <dcterms:created xsi:type="dcterms:W3CDTF">2018-02-08T13:23:15Z</dcterms:created>
  <dcterms:modified xsi:type="dcterms:W3CDTF">2018-02-08T15:56:39Z</dcterms:modified>
</cp:coreProperties>
</file>