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74607-2583-49EB-A016-858CB4D5A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3FB349-F072-4037-9591-EFF0C8BE6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8540D2-5B37-4CCA-A1FA-2D5B58C1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DBF7-F8AB-46F2-BAC4-7111AB4FA2F7}" type="datetimeFigureOut">
              <a:rPr lang="es-PE" smtClean="0"/>
              <a:t>5/02/2018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2F0040-AD28-4E64-BD43-5AF917BF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6120A2-F98C-4FEC-861A-453FD8ADA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09D1-4E4B-45C1-87DA-D4C76399B9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175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3D07A-F36A-4433-ACCA-50134FB7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B551BC-043F-4D4F-8755-54D2B7792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53D143-160E-4F6E-BDDC-2E2C9138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DBF7-F8AB-46F2-BAC4-7111AB4FA2F7}" type="datetimeFigureOut">
              <a:rPr lang="es-PE" smtClean="0"/>
              <a:t>5/02/2018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C44DAD-BE6E-4826-B773-A97AD2D80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6E926F-B298-471D-8F37-092D963A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09D1-4E4B-45C1-87DA-D4C76399B9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208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5E6EED-FD27-49C4-A13C-C37E4DD4A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58A6AF-5283-46BF-A75E-11FD4D59E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DA08E1-8D7C-4330-AF80-F9DEEA9A7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DBF7-F8AB-46F2-BAC4-7111AB4FA2F7}" type="datetimeFigureOut">
              <a:rPr lang="es-PE" smtClean="0"/>
              <a:t>5/02/2018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10A3A8-4B38-4C22-9A8D-59692DB7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C514C7-7514-48F0-9073-BFE04ECB4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09D1-4E4B-45C1-87DA-D4C76399B9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374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B3AD3-83CB-4ACD-8FC1-0E538E03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52E5E8-7DC8-446F-B0F9-12919A17F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83AF0B-86CC-4270-A305-2519E05D4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DBF7-F8AB-46F2-BAC4-7111AB4FA2F7}" type="datetimeFigureOut">
              <a:rPr lang="es-PE" smtClean="0"/>
              <a:t>5/02/2018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8C3E74-18AF-41BC-AC3B-231A6E54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74714F-7ED9-4F5A-8562-4FDDE425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09D1-4E4B-45C1-87DA-D4C76399B9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15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589DF-416A-44F2-A1DA-60FB2DF4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2E5441-66B6-47FB-9198-E884B8698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E36CEE-84D2-4EF6-974B-7E39C972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DBF7-F8AB-46F2-BAC4-7111AB4FA2F7}" type="datetimeFigureOut">
              <a:rPr lang="es-PE" smtClean="0"/>
              <a:t>5/02/2018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82822B-C6E0-4479-BC30-B40C966B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09A13E-DFDB-4794-9208-2A2D9339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09D1-4E4B-45C1-87DA-D4C76399B9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7379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0C1C6-F322-4A23-86B5-BF75CE3A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1BDFCE-7475-44C6-AB48-87C47329A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2367E1-7C08-458E-9017-05142DD41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AE2139-C3F8-4DA5-9A3B-2D7A9A2FA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DBF7-F8AB-46F2-BAC4-7111AB4FA2F7}" type="datetimeFigureOut">
              <a:rPr lang="es-PE" smtClean="0"/>
              <a:t>5/02/2018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6F365E-018D-428E-9B14-BE0768C9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8B8071-5A98-4AA4-9F61-C15DAC49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09D1-4E4B-45C1-87DA-D4C76399B9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454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4129C-969C-4406-AD4B-CD06903E4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FDFEA3-4728-430C-8842-9BAA29BAA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C2569F-D1DF-459C-9B0C-F9CE8F1EB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9DE3D8F-7DA5-43E1-BC44-BE60A4347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99697D8-9AB5-4018-9696-66EDD8D05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6C531B1-8024-4916-9CF3-03F23AA85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DBF7-F8AB-46F2-BAC4-7111AB4FA2F7}" type="datetimeFigureOut">
              <a:rPr lang="es-PE" smtClean="0"/>
              <a:t>5/02/2018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6230D2-4006-4858-BEA0-8C971355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F23E6DB-168C-4361-911F-A0881758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09D1-4E4B-45C1-87DA-D4C76399B9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234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9DD29-FE22-4745-A502-39FB9ECDC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D8BB937-0632-4919-8E89-6CA6C49F4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DBF7-F8AB-46F2-BAC4-7111AB4FA2F7}" type="datetimeFigureOut">
              <a:rPr lang="es-PE" smtClean="0"/>
              <a:t>5/02/2018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6643847-16D7-4534-9CA1-F2086B23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F3EB93-9C39-4F31-BC96-573069CA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09D1-4E4B-45C1-87DA-D4C76399B9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05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E31D099-E899-4736-B762-C471FD756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DBF7-F8AB-46F2-BAC4-7111AB4FA2F7}" type="datetimeFigureOut">
              <a:rPr lang="es-PE" smtClean="0"/>
              <a:t>5/02/2018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D81000-34F5-4FA7-A7C3-C689F6D91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0832E3-BA6C-49E1-8956-39AABECE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09D1-4E4B-45C1-87DA-D4C76399B9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919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2C5EB-01A7-4DE8-A35E-6971F9350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0230C1-9A72-4CFA-A9C6-D207B4C60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A006E4-3BDC-4631-BFE6-ACDEB82F5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751434-9A17-4989-9BFB-01673B48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DBF7-F8AB-46F2-BAC4-7111AB4FA2F7}" type="datetimeFigureOut">
              <a:rPr lang="es-PE" smtClean="0"/>
              <a:t>5/02/2018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E92C1F-2A93-4388-B989-7EB1D43D1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9BDFDF-7E06-4861-97EC-28A3CD35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09D1-4E4B-45C1-87DA-D4C76399B9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603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8A2AA-22BC-4A4E-A97E-265E87E21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55A6ED-7F94-4F79-B93F-AB46064E5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B8315B-7A74-4E8D-8479-E9386EF76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4BD8C8-37B2-4158-8EF5-FE539FFA7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DBF7-F8AB-46F2-BAC4-7111AB4FA2F7}" type="datetimeFigureOut">
              <a:rPr lang="es-PE" smtClean="0"/>
              <a:t>5/02/2018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D8BD5C-54E8-44FF-B786-C3555602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4F86B7-38EC-4D8D-905C-CD2D817A3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909D1-4E4B-45C1-87DA-D4C76399B9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624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FF9667-6FEA-4520-97F7-43AE7DC07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4EB3AA-C49B-4DCD-A7A5-746DFF6DE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DE5E2F-ECCF-442B-8205-30F7C1185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DBF7-F8AB-46F2-BAC4-7111AB4FA2F7}" type="datetimeFigureOut">
              <a:rPr lang="es-PE" smtClean="0"/>
              <a:t>5/02/2018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529E2A-EFFE-4A50-BDD3-EEF270D25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F14A65-0229-46C4-A7D9-BAA3F3F4D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909D1-4E4B-45C1-87DA-D4C76399B90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314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7F491-B6BF-4B96-BF50-1D6885C0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FB7639-8D4C-4E8D-A3B3-E82D82070D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6F397C-326C-41C5-B216-04C9FB1A6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65CF7FD-0A29-441E-8A35-58735233324C}"/>
              </a:ext>
            </a:extLst>
          </p:cNvPr>
          <p:cNvSpPr txBox="1"/>
          <p:nvPr/>
        </p:nvSpPr>
        <p:spPr>
          <a:xfrm>
            <a:off x="437322" y="463826"/>
            <a:ext cx="1133060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Herencia: </a:t>
            </a:r>
          </a:p>
          <a:p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una clase existen secciones públicas, privadas y protegidas.</a:t>
            </a:r>
          </a:p>
          <a:p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elementos públicos son accesibles a todas las funciones.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elementos privados son accesibles sólo a los miembros de la clase en que están definidos.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elementos protegidos pueden ser accedidos por clases derivadas debido a la propiedad de la herencia. </a:t>
            </a:r>
          </a:p>
          <a:p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correspondencia con lo anterior existen tres tipos de herencia: </a:t>
            </a:r>
            <a:r>
              <a:rPr lang="es-PE" sz="2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pública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PE" sz="2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privada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PE" sz="2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protegida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278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03B28-AC61-499B-8697-15E9E87C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394B72-442A-42B7-9B7D-03838578C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graphicFrame>
        <p:nvGraphicFramePr>
          <p:cNvPr id="9" name="Marcador de contenido 8">
            <a:extLst>
              <a:ext uri="{FF2B5EF4-FFF2-40B4-BE49-F238E27FC236}">
                <a16:creationId xmlns:a16="http://schemas.microsoft.com/office/drawing/2014/main" id="{F6AD4444-1D95-4405-BA84-E6A22319D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682267"/>
              </p:ext>
            </p:extLst>
          </p:nvPr>
        </p:nvGraphicFramePr>
        <p:xfrm>
          <a:off x="6149012" y="3161451"/>
          <a:ext cx="540688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295">
                  <a:extLst>
                    <a:ext uri="{9D8B030D-6E8A-4147-A177-3AD203B41FA5}">
                      <a16:colId xmlns:a16="http://schemas.microsoft.com/office/drawing/2014/main" val="1271978166"/>
                    </a:ext>
                  </a:extLst>
                </a:gridCol>
                <a:gridCol w="1802295">
                  <a:extLst>
                    <a:ext uri="{9D8B030D-6E8A-4147-A177-3AD203B41FA5}">
                      <a16:colId xmlns:a16="http://schemas.microsoft.com/office/drawing/2014/main" val="1540472742"/>
                    </a:ext>
                  </a:extLst>
                </a:gridCol>
                <a:gridCol w="1802295">
                  <a:extLst>
                    <a:ext uri="{9D8B030D-6E8A-4147-A177-3AD203B41FA5}">
                      <a16:colId xmlns:a16="http://schemas.microsoft.com/office/drawing/2014/main" val="1474061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 de Herencia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Acceso en la clase 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Acceso en la clase Derivada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508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</a:t>
                      </a:r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protected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private</a:t>
                      </a:r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protected</a:t>
                      </a:r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inaccesible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177005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7D4FA79A-C0C6-4FD6-93D8-CAC0940910EE}"/>
              </a:ext>
            </a:extLst>
          </p:cNvPr>
          <p:cNvSpPr txBox="1"/>
          <p:nvPr/>
        </p:nvSpPr>
        <p:spPr>
          <a:xfrm>
            <a:off x="437322" y="463826"/>
            <a:ext cx="11330608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Herencia Pública: </a:t>
            </a:r>
          </a:p>
          <a:p>
            <a:endParaRPr lang="es-PE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general, </a:t>
            </a:r>
            <a:r>
              <a:rPr lang="es-P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herencia pública</a:t>
            </a:r>
            <a:r>
              <a:rPr lang="es-P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significa que una clase derivada tiene acceso a los elementos públicos y protegidos de su clase base. Los elementos públicos se heredan como elementos públicos; los elementos protegidos permanecen protegidos; lo elementos privados no se heredan. 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dirty="0">
              <a:solidFill>
                <a:schemeClr val="bg1"/>
              </a:solidFill>
            </a:endParaRPr>
          </a:p>
          <a:p>
            <a:endParaRPr lang="es-PE" dirty="0">
              <a:solidFill>
                <a:schemeClr val="bg1"/>
              </a:solidFill>
            </a:endParaRPr>
          </a:p>
          <a:p>
            <a:r>
              <a:rPr lang="es-PE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ClaseDerivada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PE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ClaseBase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//Sección privada</a:t>
            </a:r>
          </a:p>
          <a:p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//Sección pública</a:t>
            </a:r>
          </a:p>
          <a:p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protected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//Sección protegida</a:t>
            </a:r>
          </a:p>
          <a:p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62431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46C0AF8-3357-450A-B7FE-A6B96B904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DA20057-0885-48F8-8BBA-ECAF7A5BB5C0}"/>
              </a:ext>
            </a:extLst>
          </p:cNvPr>
          <p:cNvSpPr txBox="1"/>
          <p:nvPr/>
        </p:nvSpPr>
        <p:spPr>
          <a:xfrm>
            <a:off x="437322" y="463826"/>
            <a:ext cx="11330608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Herencia Privada: </a:t>
            </a:r>
          </a:p>
          <a:p>
            <a:pPr algn="just"/>
            <a:endParaRPr lang="es-PE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es-P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herencia privada</a:t>
            </a:r>
            <a:r>
              <a:rPr lang="es-P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los miembros públicos y protegidos de la clase base se vuelven miembros privados de la clase derivada. En efecto, los usuarios de la clase derivada no tienen acceso a las facilidades proporcionadas por la clase base. Los miembros privados de la clase base son inaccesibles a las funciones miembro de la clase derivada. </a:t>
            </a:r>
          </a:p>
          <a:p>
            <a:pPr algn="just"/>
            <a:endParaRPr lang="es-P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ClaseDerivada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PE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ClaseBase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//Sección privada</a:t>
            </a:r>
          </a:p>
          <a:p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//Sección pública</a:t>
            </a:r>
          </a:p>
          <a:p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protected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//Sección protegida</a:t>
            </a:r>
          </a:p>
          <a:p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 algn="just"/>
            <a:endParaRPr lang="es-P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Marcador de contenido 8">
            <a:extLst>
              <a:ext uri="{FF2B5EF4-FFF2-40B4-BE49-F238E27FC236}">
                <a16:creationId xmlns:a16="http://schemas.microsoft.com/office/drawing/2014/main" id="{C01A4F57-E8E2-4A45-8420-1622B49DF2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487399"/>
              </p:ext>
            </p:extLst>
          </p:nvPr>
        </p:nvGraphicFramePr>
        <p:xfrm>
          <a:off x="6096002" y="3337243"/>
          <a:ext cx="540688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295">
                  <a:extLst>
                    <a:ext uri="{9D8B030D-6E8A-4147-A177-3AD203B41FA5}">
                      <a16:colId xmlns:a16="http://schemas.microsoft.com/office/drawing/2014/main" val="1271978166"/>
                    </a:ext>
                  </a:extLst>
                </a:gridCol>
                <a:gridCol w="1802295">
                  <a:extLst>
                    <a:ext uri="{9D8B030D-6E8A-4147-A177-3AD203B41FA5}">
                      <a16:colId xmlns:a16="http://schemas.microsoft.com/office/drawing/2014/main" val="1540472742"/>
                    </a:ext>
                  </a:extLst>
                </a:gridCol>
                <a:gridCol w="1802295">
                  <a:extLst>
                    <a:ext uri="{9D8B030D-6E8A-4147-A177-3AD203B41FA5}">
                      <a16:colId xmlns:a16="http://schemas.microsoft.com/office/drawing/2014/main" val="1474061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 de Herencia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Acceso en la clase 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Acceso en la clase Derivada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508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private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</a:t>
                      </a:r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protected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private</a:t>
                      </a:r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private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private</a:t>
                      </a:r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inaccesible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177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373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841E0B2-762D-419F-A4DB-D2CD69B63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7A25F14-5DA3-4A35-A0C2-AB2675AD63E2}"/>
              </a:ext>
            </a:extLst>
          </p:cNvPr>
          <p:cNvSpPr txBox="1"/>
          <p:nvPr/>
        </p:nvSpPr>
        <p:spPr>
          <a:xfrm>
            <a:off x="437322" y="463826"/>
            <a:ext cx="1133060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Herencia Protegida: </a:t>
            </a:r>
          </a:p>
          <a:p>
            <a:pPr algn="just"/>
            <a:endParaRPr lang="es-PE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es-P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herencia protegida</a:t>
            </a:r>
            <a:r>
              <a:rPr lang="es-P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los miembros públicos y protegidos de la clase base se convierten en miembros protegidos de la clase derivada y los miembros privados de la clase base se vuelven inaccesibles. </a:t>
            </a:r>
          </a:p>
          <a:p>
            <a:pPr algn="just"/>
            <a:endParaRPr lang="es-P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ClaseDerivada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PE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protected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ClaseBase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//Sección privada</a:t>
            </a:r>
          </a:p>
          <a:p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//Sección pública</a:t>
            </a:r>
          </a:p>
          <a:p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s-P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protected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//Sección protegida</a:t>
            </a:r>
          </a:p>
          <a:p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 algn="just"/>
            <a:endParaRPr lang="es-P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Marcador de contenido 8">
            <a:extLst>
              <a:ext uri="{FF2B5EF4-FFF2-40B4-BE49-F238E27FC236}">
                <a16:creationId xmlns:a16="http://schemas.microsoft.com/office/drawing/2014/main" id="{FD141E4E-FCBA-4D24-B973-CDDD8DF024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679191"/>
              </p:ext>
            </p:extLst>
          </p:nvPr>
        </p:nvGraphicFramePr>
        <p:xfrm>
          <a:off x="6102626" y="2873417"/>
          <a:ext cx="540688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295">
                  <a:extLst>
                    <a:ext uri="{9D8B030D-6E8A-4147-A177-3AD203B41FA5}">
                      <a16:colId xmlns:a16="http://schemas.microsoft.com/office/drawing/2014/main" val="1271978166"/>
                    </a:ext>
                  </a:extLst>
                </a:gridCol>
                <a:gridCol w="1802295">
                  <a:extLst>
                    <a:ext uri="{9D8B030D-6E8A-4147-A177-3AD203B41FA5}">
                      <a16:colId xmlns:a16="http://schemas.microsoft.com/office/drawing/2014/main" val="1540472742"/>
                    </a:ext>
                  </a:extLst>
                </a:gridCol>
                <a:gridCol w="1802295">
                  <a:extLst>
                    <a:ext uri="{9D8B030D-6E8A-4147-A177-3AD203B41FA5}">
                      <a16:colId xmlns:a16="http://schemas.microsoft.com/office/drawing/2014/main" val="1474061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 de Herencia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Acceso en la clase 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Acceso en la clase Derivada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508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protected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</a:t>
                      </a:r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protected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private</a:t>
                      </a:r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protected</a:t>
                      </a:r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protected</a:t>
                      </a:r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inaccesible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177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630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369</Words>
  <Application>Microsoft Office PowerPoint</Application>
  <PresentationFormat>Panorámica</PresentationFormat>
  <Paragraphs>78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Miguel Taboada Sanchez</dc:creator>
  <cp:lastModifiedBy>Alejandro Miguel Taboada Sanchez</cp:lastModifiedBy>
  <cp:revision>7</cp:revision>
  <dcterms:created xsi:type="dcterms:W3CDTF">2018-02-05T14:12:06Z</dcterms:created>
  <dcterms:modified xsi:type="dcterms:W3CDTF">2018-02-05T15:02:16Z</dcterms:modified>
</cp:coreProperties>
</file>