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AA038-9629-4A71-BAE1-69B5110F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A2919C-F13E-4877-AC67-473180A0D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95870-7323-4B54-A8B6-3A7F4941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18/02/2018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88AA9-1EBB-45C1-B92D-BF02A1B3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C78D6-203C-4E99-83C3-4F1D7D7F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4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6222C-0FA1-4460-A480-E2492D26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12E6EA-0912-4A89-B804-584ED0026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8A1D9-538C-4EFE-940C-22D525A9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18/02/2018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8F9B2-7600-4A9B-9A0F-85FE8FF5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F214B-6B93-49D6-8038-254AC359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16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56270C-80F3-4D3D-A28F-EA142717F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1F8BAD-9C4A-492D-B4AB-FC272D21F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8533F-FC77-4D30-B0F0-39B1ABB7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18/02/2018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16B033-3A6D-4CEC-BE54-3820BB5F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1FD57-4F3B-40FF-AB14-A06403E3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973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69D37-AB04-454C-A86F-8D6A55C4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3EF5D8-7725-4A28-8E51-C9223816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C61902-0618-4DCD-BF0C-1E199BDC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18/02/2018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5955E7-FD66-4FC6-8ECA-A0BD0930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F82E4-B99B-49F6-9C5E-EB87D56E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01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4ABFA-9855-4DCA-8095-324539D6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2A39D5-C6FC-4316-A173-64F0C249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B8848-0D60-4078-B181-3E8B6FCA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18/02/2018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9C9EE-6787-49B0-91E1-CC2BB346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F903B8-0758-43DC-BE77-6FB3BBFD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948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D25FE-9037-4FD1-A6BC-1B59CBA6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3535C-70B4-4ACD-8896-FBE768D91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5D4DD6-8421-47A5-AA77-49FF7A87E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F6F75A-8E9F-4A7C-B2A0-43BF2551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18/02/2018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61E75D-F878-43E7-9152-B0034C4D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A46E2C-5E83-4231-A857-25E81C5E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32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09BE8-8944-488E-9B8A-7D6A77D2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C81B97-D2A0-4CC4-AD12-95A2CA33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40CFBF-20DE-4611-B3B3-56816D85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B9D8BD-A3EC-4CC9-9716-B04CEB963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3D0AA6-9D49-4BB2-8A55-BEA3CC9C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0F0FAC-1577-4758-A743-5243939B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18/02/2018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950124-8733-499B-ACCD-C7328153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F6B1E2-C84A-4507-B1E0-8F6B680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2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C2BEC-503E-46A7-BF21-C4EC98EA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51251C-F17E-4BFC-81C0-021C8F13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18/02/2018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517379-8997-4642-8A95-A28E79F8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6C8862-B447-44B3-9EC2-536E8DE2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5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E75145-A9A5-455D-B1A3-4BB30D55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18/02/2018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8BB42D-A5A2-48A9-A788-0FF3FBB6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15FC90-2EB1-41C6-9110-A3E16605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074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BDFA1-A346-4124-9654-C2D596B1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019DF-1795-4217-8F4D-A89124555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A1D065-3F5E-4A09-A13B-600FCFCE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062E9-13F8-4E6F-9AB7-856DC83C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18/02/2018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7EB384-2F21-4BD3-ACFA-F10FD9D3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D0C931-C76A-4520-AD02-293116AB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46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1AEFB-ECA1-4857-B302-597B1581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D35327-9E3F-479C-9812-4F9535A74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654C47-16B7-413F-9A0C-9B68CF3D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71C444-4B54-49D9-8B97-E15194E4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18/02/2018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F6B602-689A-4479-8AA8-070C50D0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F8165-C2F3-4DC0-8673-1F4D81A4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65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E8FC79-C40E-4C5B-8914-393C8852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71B5FC-B6A5-4C99-A7AF-D978931E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1C68DA-BAB6-4316-A81E-839E9A028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95C7-B50D-48C8-B2C7-0EAC4C4850D6}" type="datetimeFigureOut">
              <a:rPr lang="es-PE" smtClean="0"/>
              <a:t>18/02/2018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F29AA-CA34-4D8B-8E0C-7E4E452AC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7C8FB-4E84-4553-9E2E-2D95B2336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33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E84AF-FC00-4D0A-B789-0178A2E9D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6E1F4-2431-4EA6-88C9-B39F0714D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8133C4-C3E5-4003-B8DC-13AFCF3738DD}"/>
              </a:ext>
            </a:extLst>
          </p:cNvPr>
          <p:cNvSpPr txBox="1"/>
          <p:nvPr/>
        </p:nvSpPr>
        <p:spPr>
          <a:xfrm>
            <a:off x="424068" y="1495047"/>
            <a:ext cx="112908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1: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plantilla dentro de un archivo de cabecera llamado “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intercambio.h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que pueda intercambiar el valor de dos elementos del mismo tipo.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61BBE9-7076-46B3-BC6B-64013BE455C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02315E-C552-4B6B-B681-76CB49C4D51C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 </a:t>
            </a:r>
            <a:r>
              <a:rPr lang="es-PE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Genericidad</a:t>
            </a:r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Plantillas (</a:t>
            </a:r>
            <a:r>
              <a:rPr lang="es-PE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E84AF-FC00-4D0A-B789-0178A2E9D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6E1F4-2431-4EA6-88C9-B39F0714D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8133C4-C3E5-4003-B8DC-13AFCF3738DD}"/>
              </a:ext>
            </a:extLst>
          </p:cNvPr>
          <p:cNvSpPr txBox="1"/>
          <p:nvPr/>
        </p:nvSpPr>
        <p:spPr>
          <a:xfrm>
            <a:off x="424068" y="1495047"/>
            <a:ext cx="112908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2: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dos plantillas de funciones dentro de un archivo de cabecera llamado “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ordenar.h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que puedan ordenar tanto ascendentemente como descendentemente un arreglo de N elementos, recuerde que puede utilizar la plantilla </a:t>
            </a:r>
            <a:r>
              <a:rPr lang="es-PE" sz="25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intercambiar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ejercicio anterior.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61BBE9-7076-46B3-BC6B-64013BE455C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02315E-C552-4B6B-B681-76CB49C4D51C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 </a:t>
            </a:r>
            <a:r>
              <a:rPr lang="es-PE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Genericidad</a:t>
            </a:r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Plantillas (</a:t>
            </a:r>
            <a:r>
              <a:rPr lang="es-PE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1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E84AF-FC00-4D0A-B789-0178A2E9D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6E1F4-2431-4EA6-88C9-B39F0714D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8133C4-C3E5-4003-B8DC-13AFCF3738DD}"/>
              </a:ext>
            </a:extLst>
          </p:cNvPr>
          <p:cNvSpPr txBox="1"/>
          <p:nvPr/>
        </p:nvSpPr>
        <p:spPr>
          <a:xfrm>
            <a:off x="424068" y="1495047"/>
            <a:ext cx="1129085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3: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Defina una plantilla para la clase </a:t>
            </a:r>
            <a:r>
              <a:rPr lang="es-PE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tal manera que el tipo de dato del atributo calificación sea del tipo T. Esto permitirá crear objetos de tipo materia que tengan calificaciones que sean: números enteros, números decimales y letras.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lphaLcParenR"/>
            </a:pP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 objeto de tipo Materia usando el tipo </a:t>
            </a:r>
            <a:r>
              <a:rPr lang="es-PE" sz="2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Imprima los valores de los atributos del objeto creado.</a:t>
            </a:r>
          </a:p>
          <a:p>
            <a:pPr marL="457200" indent="-457200" algn="just">
              <a:buAutoNum type="alphaLcParenR"/>
            </a:pP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 objeto de tipo Materia usando el tipo </a:t>
            </a:r>
            <a:r>
              <a:rPr lang="es-PE" sz="2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AutoNum type="alphaLcParenR"/>
            </a:pP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 objeto de tipo Materia usando el tipo </a:t>
            </a:r>
            <a:r>
              <a:rPr lang="es-PE" sz="2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AutoNum type="alphaLcParenR"/>
            </a:pP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Incluya un método en la clase que permita modificar la calificación de una materia.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61BBE9-7076-46B3-BC6B-64013BE455C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02315E-C552-4B6B-B681-76CB49C4D51C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 </a:t>
            </a:r>
            <a:r>
              <a:rPr lang="es-PE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Genericidad</a:t>
            </a:r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Plantillas (</a:t>
            </a:r>
            <a:r>
              <a:rPr lang="es-PE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46EA6B-9827-41EC-84B7-A66B94119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3079437-C330-4FC0-A017-E9183A928139}"/>
              </a:ext>
            </a:extLst>
          </p:cNvPr>
          <p:cNvSpPr txBox="1"/>
          <p:nvPr/>
        </p:nvSpPr>
        <p:spPr>
          <a:xfrm>
            <a:off x="424068" y="1495047"/>
            <a:ext cx="112908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3: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8C8D563-4C44-4B5D-B2F3-2E8AD6FD6D0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C761A4F-BAD3-4965-BA55-2E3EB7C77B20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 </a:t>
            </a:r>
            <a:r>
              <a:rPr lang="es-PE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Genericidad</a:t>
            </a:r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Plantillas (</a:t>
            </a:r>
            <a:r>
              <a:rPr lang="es-PE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422DC92-BAA5-46BE-8193-65301233D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95996"/>
              </p:ext>
            </p:extLst>
          </p:nvPr>
        </p:nvGraphicFramePr>
        <p:xfrm>
          <a:off x="654136" y="2542161"/>
          <a:ext cx="423101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015">
                  <a:extLst>
                    <a:ext uri="{9D8B030D-6E8A-4147-A177-3AD203B41FA5}">
                      <a16:colId xmlns:a16="http://schemas.microsoft.com/office/drawing/2014/main" val="887321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 &lt;T&gt;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nombreMateria</a:t>
                      </a: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clave :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calificación : 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Materia(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string,int,T</a:t>
                      </a: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mostrarDatos</a:t>
                      </a: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: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setCalificacion</a:t>
                      </a: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(T) :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getCalificacion</a:t>
                      </a: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: 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8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71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E84AF-FC00-4D0A-B789-0178A2E9D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6E1F4-2431-4EA6-88C9-B39F0714D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8133C4-C3E5-4003-B8DC-13AFCF3738DD}"/>
              </a:ext>
            </a:extLst>
          </p:cNvPr>
          <p:cNvSpPr txBox="1"/>
          <p:nvPr/>
        </p:nvSpPr>
        <p:spPr>
          <a:xfrm>
            <a:off x="424068" y="1495047"/>
            <a:ext cx="1129085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4: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Defina una plantilla para la clase </a:t>
            </a: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 cuál podrá definir valores de distinto tipo, el cuál se definirá en el momento de la instancia, el programa deberá tener un menú con las siguientes opciones: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un nuevo elemento al arreglo</a:t>
            </a:r>
          </a:p>
          <a:p>
            <a:pPr marL="457200" indent="-457200" algn="just"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Comprobar el espacio en el arreglo</a:t>
            </a:r>
          </a:p>
          <a:p>
            <a:pPr marL="457200" indent="-457200" algn="just"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 arreglo</a:t>
            </a:r>
          </a:p>
          <a:p>
            <a:pPr marL="457200" indent="-457200" algn="just"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Vaciar arreglo</a:t>
            </a:r>
          </a:p>
          <a:p>
            <a:pPr marL="457200" indent="-457200" algn="just"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61BBE9-7076-46B3-BC6B-64013BE455C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02315E-C552-4B6B-B681-76CB49C4D51C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 </a:t>
            </a:r>
            <a:r>
              <a:rPr lang="es-PE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Genericidad</a:t>
            </a:r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Plantillas (</a:t>
            </a:r>
            <a:r>
              <a:rPr lang="es-PE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46EA6B-9827-41EC-84B7-A66B94119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3079437-C330-4FC0-A017-E9183A928139}"/>
              </a:ext>
            </a:extLst>
          </p:cNvPr>
          <p:cNvSpPr txBox="1"/>
          <p:nvPr/>
        </p:nvSpPr>
        <p:spPr>
          <a:xfrm>
            <a:off x="424068" y="1495047"/>
            <a:ext cx="112908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4: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8C8D563-4C44-4B5D-B2F3-2E8AD6FD6D0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C761A4F-BAD3-4965-BA55-2E3EB7C77B20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 </a:t>
            </a:r>
            <a:r>
              <a:rPr lang="es-PE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Genericidad</a:t>
            </a:r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Plantillas (</a:t>
            </a:r>
            <a:r>
              <a:rPr lang="es-PE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422DC92-BAA5-46BE-8193-65301233D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50363"/>
              </p:ext>
            </p:extLst>
          </p:nvPr>
        </p:nvGraphicFramePr>
        <p:xfrm>
          <a:off x="654136" y="2385389"/>
          <a:ext cx="4231015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015">
                  <a:extLst>
                    <a:ext uri="{9D8B030D-6E8A-4147-A177-3AD203B41FA5}">
                      <a16:colId xmlns:a16="http://schemas.microsoft.com/office/drawing/2014/main" val="887321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Arreglo &lt;T&gt;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arreglo : T*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nElementos</a:t>
                      </a: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Arreglo(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n)</a:t>
                      </a:r>
                    </a:p>
                    <a:p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~Arreglo()</a:t>
                      </a:r>
                    </a:p>
                    <a:p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agregar(T) :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arregloLleno</a:t>
                      </a: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: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</a:t>
                      </a: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mostrarArreglo</a:t>
                      </a: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: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vaciarArreglo</a:t>
                      </a:r>
                      <a:r>
                        <a:rPr lang="es-PE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: </a:t>
                      </a:r>
                      <a:r>
                        <a:rPr lang="es-PE" sz="2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8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5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381</Words>
  <Application>Microsoft Office PowerPoint</Application>
  <PresentationFormat>Panorámica</PresentationFormat>
  <Paragraphs>49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28</cp:revision>
  <dcterms:created xsi:type="dcterms:W3CDTF">2018-02-10T16:14:32Z</dcterms:created>
  <dcterms:modified xsi:type="dcterms:W3CDTF">2018-02-18T22:41:14Z</dcterms:modified>
</cp:coreProperties>
</file>