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458DF-6B9E-46AE-963B-841077635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BE88B9-0A5C-4911-AE87-CC16DA2D0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F45266-A393-4874-9746-6381C0D1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5ADB-8F88-47F6-A612-28B19032EEBB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5D531-BD51-452B-8168-E703AE54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1D2172-3CB7-41FE-82FD-A962F7ED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B807-8AD3-4F15-9C5F-AD040F89F8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69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87712-CAFB-4E6B-BE72-15D46F49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EA4CA6-1250-4C98-B56C-51F4F00D2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3B7314-726F-4420-9B5B-BD86882E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5ADB-8F88-47F6-A612-28B19032EEBB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BC6B8-05B7-4C9A-87BA-ADF2EC9C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5E971A-0C9F-4D5D-93E1-EDFB9D93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B807-8AD3-4F15-9C5F-AD040F89F8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377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D35167-13AD-4AFD-A767-80FA8BF71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DA25AF-E14E-4419-9C42-D78133E41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FDB30D-4B8E-40F8-9623-70DB8DC4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5ADB-8F88-47F6-A612-28B19032EEBB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BA8780-6CCE-47D0-ADFE-F9E8D01B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F40A31-CC39-4FC5-B7DB-86B04122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B807-8AD3-4F15-9C5F-AD040F89F8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104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4F9D4-4598-4463-ACA2-A12C9FA3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CD16E-EEEA-4A24-BC51-D5942576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07927-C107-43B2-A8A4-0A51C141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5ADB-8F88-47F6-A612-28B19032EEBB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060F52-69F7-45EC-8562-59CFC85B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8ED6CF-014F-4897-8FC7-65722FA9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B807-8AD3-4F15-9C5F-AD040F89F8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972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F7B2A-3FF6-401C-B9BF-35FD9DFB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082084-7833-4112-A509-4E860DD31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740018-5600-4F8E-983F-433C97AF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5ADB-8F88-47F6-A612-28B19032EEBB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729470-AA27-4166-82E6-09945E63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BBA30C-2EDF-4EDA-B686-C450F230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B807-8AD3-4F15-9C5F-AD040F89F8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56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5344B-5303-4D8A-8022-BAE5526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95E51F-4F2C-464B-84B3-BDCD9A4C9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1951BC-82FA-4DA4-8656-DA4EFBECE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4D4E7F-9884-480C-BB41-2093436D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5ADB-8F88-47F6-A612-28B19032EEBB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754847-3279-49E2-AB98-96452952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BD117B-7071-4EAB-B4FD-CC9AAE24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B807-8AD3-4F15-9C5F-AD040F89F8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808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C0004-5038-49BB-8393-3080492B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2069C9-F4C6-40BD-A9BB-1807589EB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5993BD-93AF-49EC-9E71-1B44C6600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1BB69A-88ED-4C24-8B15-B47050EC7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742F13-1919-4EAF-ABD9-BEDB474F4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C87077-D4F8-4BF5-8EF8-D5553DC4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5ADB-8F88-47F6-A612-28B19032EEBB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871F0B-7923-4ADA-A3BE-55E1F87F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55602-823E-47E7-91FC-E89F72CE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B807-8AD3-4F15-9C5F-AD040F89F8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180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9C3F1-FF99-40B5-887C-1708C2CE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63E0F6-8011-4ECF-B71C-4B2BE950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5ADB-8F88-47F6-A612-28B19032EEBB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CDF42F-5A7D-4F49-8B25-3FC0FAEC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A3ACEE-0A60-429A-9F99-8C8E9D3F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B807-8AD3-4F15-9C5F-AD040F89F8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88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DB2E8B-3C0E-4F65-908D-274B795D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5ADB-8F88-47F6-A612-28B19032EEBB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0A156F-A4B2-42A0-BFF0-A2859E00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927B69-EA2C-4748-98EA-608CE7F5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B807-8AD3-4F15-9C5F-AD040F89F8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066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556F3-7BDE-41B1-9311-92AC9BA8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7E84FE-96A5-4E1C-A49C-08ACC2FA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534014-6389-4530-8579-04A2D58CB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DA5247-D494-4AB2-B147-4C9450C3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5ADB-8F88-47F6-A612-28B19032EEBB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C613C2-A1A2-4BFD-BD03-947843EC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3AC88A-E678-4776-A23D-CFDB57D1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B807-8AD3-4F15-9C5F-AD040F89F8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489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86B50-18AB-4D63-9FC9-9C73B1E5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2311E7-7595-4C91-A3D8-AFE16F45C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C6476B-730F-4889-82B1-DF4E79C3B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378C69-8B32-401C-B4E3-25E66536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5ADB-8F88-47F6-A612-28B19032EEBB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664AA6-71E9-4098-BCCE-62FEEAC6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97881A-DA03-4C9C-9670-692C0482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B807-8AD3-4F15-9C5F-AD040F89F8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359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27C2D4-1BEF-467C-BBC0-87873195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0B4EA7-BCAC-4128-B3FD-37753523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1159BC-E27B-424D-AE82-7518F23B9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E5ADB-8F88-47F6-A612-28B19032EEBB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DD4E9B-864C-45DA-92B0-36E2CC2A8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2A8099-EC38-426D-892E-EEDAFCA1A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AB807-8AD3-4F15-9C5F-AD040F89F8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249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45560-CAF7-47C6-A55A-90B4AAD63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24148B-8392-497E-961A-DF178B1E2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1459B68-B530-4019-8A15-82CE3DFDB7FF}"/>
              </a:ext>
            </a:extLst>
          </p:cNvPr>
          <p:cNvSpPr txBox="1"/>
          <p:nvPr/>
        </p:nvSpPr>
        <p:spPr>
          <a:xfrm>
            <a:off x="-66261" y="2219642"/>
            <a:ext cx="123245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Genericidad</a:t>
            </a:r>
            <a:endParaRPr lang="es-PE" sz="100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6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9E28C5-AD4A-4ECA-8DEE-1D2B650A7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00E63E-DD0E-4BC0-8D66-952475E85D76}"/>
              </a:ext>
            </a:extLst>
          </p:cNvPr>
          <p:cNvSpPr txBox="1"/>
          <p:nvPr/>
        </p:nvSpPr>
        <p:spPr>
          <a:xfrm>
            <a:off x="520505" y="520504"/>
            <a:ext cx="106633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la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Genericidad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PE" sz="2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genericidad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una propiedad que permite definir una clase (o una función) sin especificar el tipo de datos de uno o más de sus miembros (parámetros). De esta forma se puede cambiar la clase para adaptarla a los diferentes usos sin tener que reescribirla. </a:t>
            </a:r>
          </a:p>
          <a:p>
            <a:pPr algn="just"/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razón de la </a:t>
            </a:r>
            <a:r>
              <a:rPr lang="es-PE" sz="2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genericidad</a:t>
            </a:r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basa principalmente en el hecho de que los algoritmos de resolución de numerosos problemas no dependen del tipo de datos que procesa, y sin embargo, cuando se implementan en un lenguaje de programación, los programas que resuelven cada algoritmo serán diferentes para cada tipo de dato que procesan. </a:t>
            </a:r>
          </a:p>
        </p:txBody>
      </p:sp>
    </p:spTree>
    <p:extLst>
      <p:ext uri="{BB962C8B-B14F-4D97-AF65-F5344CB8AC3E}">
        <p14:creationId xmlns:p14="http://schemas.microsoft.com/office/powerpoint/2010/main" val="96363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115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2</cp:revision>
  <dcterms:created xsi:type="dcterms:W3CDTF">2018-02-14T15:30:53Z</dcterms:created>
  <dcterms:modified xsi:type="dcterms:W3CDTF">2018-02-14T15:44:12Z</dcterms:modified>
</cp:coreProperties>
</file>