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606C0-C7BF-4F7D-B377-38DB56BDD3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166FC44-F4F5-4EDA-AEB9-B84B506DA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0E141A45-1152-418F-A45A-B374A6539629}"/>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3218B4B1-81DD-4D9D-A30E-95CFAC55BD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8299DC8-6BAE-448E-BF61-491A0C01E95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249821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87581-80FC-4BF4-A2A4-93BB066FAA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947A026-11BF-4492-9DF8-1E49EA68807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9C32D35-F28F-4D4F-8D58-C0B53990C215}"/>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AADE1415-7C8C-47B6-A34A-6D7A24FED80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A313280-66F4-40D5-91E7-47CC21312425}"/>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7482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7ABA69-5B48-4DEE-9C7F-B4B563EE56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E4EA352-2456-4E32-ABCF-4E436FAFFE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1B2F893-480E-4AF4-9713-EC4326B64CFE}"/>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0C4AE43F-506E-4EC8-8407-B4DF4775BA2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AC5182-9C4A-41F2-903A-EC160FC89FE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8359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67E6F-B3C4-45B4-BF7D-A20E263CB0F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5E2F8CA-15B1-4DAE-BF79-351C7746333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AD857AB-F609-4FF6-BB9A-9FFEEA8D157B}"/>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1AA6BC07-E35D-41FF-AC78-0485C786A6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263521-805B-4135-A2F0-C3B4759E86CA}"/>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201458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E4497-D8AA-408F-B178-C6FDA74331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025AAB-A049-4534-A588-C07C0D9BA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A50B5E8-FEF1-4FFA-AF8B-B78E25059F93}"/>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2AC013A3-F91C-4AA6-96AA-F89EA681183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CBC717-B899-4348-BC3D-E9687CE5CAA8}"/>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94587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F8F76-8691-4E0E-BF7E-D41757144E4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637DE1D-753C-4F1C-B28E-6EB0D7DA720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BC40A88-766C-4DB8-AE7F-A9F6B0AF636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1C307BF-E051-4E3C-AC92-74F321BDE907}"/>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6" name="Marcador de pie de página 5">
            <a:extLst>
              <a:ext uri="{FF2B5EF4-FFF2-40B4-BE49-F238E27FC236}">
                <a16:creationId xmlns:a16="http://schemas.microsoft.com/office/drawing/2014/main" id="{B0FCFE35-3B9A-4403-B000-1B9697C3BBD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628ACC2-8268-4E66-8765-619CB08AF5B7}"/>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1675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0740-8D68-4B53-B6F9-9D5F161EAC9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847241B-BF83-49CA-9AC6-42225ABF3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0194A0F-798A-443C-8FAE-04563400744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0EA8EE5-DED3-47BA-A8A9-4336C30CD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1E55AE-B8EF-41A1-8869-F918D7D135B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79B91D-FC5E-4CAE-8466-3507D27F2860}"/>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8" name="Marcador de pie de página 7">
            <a:extLst>
              <a:ext uri="{FF2B5EF4-FFF2-40B4-BE49-F238E27FC236}">
                <a16:creationId xmlns:a16="http://schemas.microsoft.com/office/drawing/2014/main" id="{DA4EAF2B-3BF6-42C4-AE8D-E13108AF029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7D65B05-7F26-4B74-8901-899058B29774}"/>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117720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E3E37-A555-4592-8E80-1C058FCEA38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DAFC6068-83CA-4947-A919-C176BD1E2333}"/>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4" name="Marcador de pie de página 3">
            <a:extLst>
              <a:ext uri="{FF2B5EF4-FFF2-40B4-BE49-F238E27FC236}">
                <a16:creationId xmlns:a16="http://schemas.microsoft.com/office/drawing/2014/main" id="{01598CA3-E086-4833-AD7B-182535321AA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2E4C99C-CAF3-40C7-A3F4-53793022AC7B}"/>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26520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8CBB0B-9EA2-4B8A-AE06-D3EA019AC599}"/>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3" name="Marcador de pie de página 2">
            <a:extLst>
              <a:ext uri="{FF2B5EF4-FFF2-40B4-BE49-F238E27FC236}">
                <a16:creationId xmlns:a16="http://schemas.microsoft.com/office/drawing/2014/main" id="{FD21554F-CC76-40DD-BF29-61733CF2A173}"/>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84E777-F997-492E-8F81-7C51879FD192}"/>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955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AE540-5D49-4C7A-A2D7-C1E53A7DA2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247B6D-9504-4490-8437-C5947A57C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B16773E-1A76-4B91-8B18-5F303957F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D687DD-2C1E-42DC-BE35-4117BEEE6399}"/>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6" name="Marcador de pie de página 5">
            <a:extLst>
              <a:ext uri="{FF2B5EF4-FFF2-40B4-BE49-F238E27FC236}">
                <a16:creationId xmlns:a16="http://schemas.microsoft.com/office/drawing/2014/main" id="{95A3C303-6C7D-4819-9847-7173599BF26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A8CC6BF-5289-4DF3-98D7-709F0BDFDC2C}"/>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139199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77C84-A12E-4885-BAFA-5641C8EA20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22E4004-00F0-4217-ACEB-FCABADC8E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E1B5E2A-5C51-4978-8CDC-6915B09ED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C7B2C62-D848-4D7D-B766-169448155B9A}"/>
              </a:ext>
            </a:extLst>
          </p:cNvPr>
          <p:cNvSpPr>
            <a:spLocks noGrp="1"/>
          </p:cNvSpPr>
          <p:nvPr>
            <p:ph type="dt" sz="half" idx="10"/>
          </p:nvPr>
        </p:nvSpPr>
        <p:spPr/>
        <p:txBody>
          <a:bodyPr/>
          <a:lstStyle/>
          <a:p>
            <a:fld id="{2E9DA702-039F-4B39-BBCB-B3D588CD3556}" type="datetimeFigureOut">
              <a:rPr lang="es-PE" smtClean="0"/>
              <a:t>17/02/2018</a:t>
            </a:fld>
            <a:endParaRPr lang="es-PE"/>
          </a:p>
        </p:txBody>
      </p:sp>
      <p:sp>
        <p:nvSpPr>
          <p:cNvPr id="6" name="Marcador de pie de página 5">
            <a:extLst>
              <a:ext uri="{FF2B5EF4-FFF2-40B4-BE49-F238E27FC236}">
                <a16:creationId xmlns:a16="http://schemas.microsoft.com/office/drawing/2014/main" id="{29311871-58AF-4F1D-8CEB-1EC9551A151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3977BF5-C3BD-4573-B7D3-A30A6A664546}"/>
              </a:ext>
            </a:extLst>
          </p:cNvPr>
          <p:cNvSpPr>
            <a:spLocks noGrp="1"/>
          </p:cNvSpPr>
          <p:nvPr>
            <p:ph type="sldNum" sz="quarter" idx="12"/>
          </p:nvPr>
        </p:nvSpPr>
        <p:spPr/>
        <p:txBody>
          <a:bodyPr/>
          <a:lstStyle/>
          <a:p>
            <a:fld id="{43223BBE-10E8-41AE-8906-D43E48A0BF07}" type="slidenum">
              <a:rPr lang="es-PE" smtClean="0"/>
              <a:t>‹Nº›</a:t>
            </a:fld>
            <a:endParaRPr lang="es-PE"/>
          </a:p>
        </p:txBody>
      </p:sp>
    </p:spTree>
    <p:extLst>
      <p:ext uri="{BB962C8B-B14F-4D97-AF65-F5344CB8AC3E}">
        <p14:creationId xmlns:p14="http://schemas.microsoft.com/office/powerpoint/2010/main" val="31244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A34C41C-F582-4ACD-894F-7D3AAE22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12A9F2-9B13-4FD7-9D6A-BDC9DB0B6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D174820-4A6F-49A6-909F-026D2981B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DA702-039F-4B39-BBCB-B3D588CD3556}" type="datetimeFigureOut">
              <a:rPr lang="es-PE" smtClean="0"/>
              <a:t>17/02/2018</a:t>
            </a:fld>
            <a:endParaRPr lang="es-PE"/>
          </a:p>
        </p:txBody>
      </p:sp>
      <p:sp>
        <p:nvSpPr>
          <p:cNvPr id="5" name="Marcador de pie de página 4">
            <a:extLst>
              <a:ext uri="{FF2B5EF4-FFF2-40B4-BE49-F238E27FC236}">
                <a16:creationId xmlns:a16="http://schemas.microsoft.com/office/drawing/2014/main" id="{63776147-0F68-4E03-AB6E-3A95BBFF1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D98FF554-2B34-48F1-BC99-B1CF1750C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3BBE-10E8-41AE-8906-D43E48A0BF07}" type="slidenum">
              <a:rPr lang="es-PE" smtClean="0"/>
              <a:t>‹Nº›</a:t>
            </a:fld>
            <a:endParaRPr lang="es-PE"/>
          </a:p>
        </p:txBody>
      </p:sp>
    </p:spTree>
    <p:extLst>
      <p:ext uri="{BB962C8B-B14F-4D97-AF65-F5344CB8AC3E}">
        <p14:creationId xmlns:p14="http://schemas.microsoft.com/office/powerpoint/2010/main" val="355417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308598"/>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Plantillas de Clases: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Las </a:t>
            </a:r>
            <a:r>
              <a:rPr lang="es-PE" sz="3000" i="1" dirty="0">
                <a:solidFill>
                  <a:schemeClr val="bg1"/>
                </a:solidFill>
                <a:latin typeface="Arial" panose="020B0604020202020204" pitchFamily="34" charset="0"/>
                <a:cs typeface="Arial" panose="020B0604020202020204" pitchFamily="34" charset="0"/>
              </a:rPr>
              <a:t>plantillas de clases </a:t>
            </a:r>
            <a:r>
              <a:rPr lang="es-PE" sz="3000" dirty="0">
                <a:solidFill>
                  <a:schemeClr val="bg1"/>
                </a:solidFill>
                <a:latin typeface="Arial" panose="020B0604020202020204" pitchFamily="34" charset="0"/>
                <a:cs typeface="Arial" panose="020B0604020202020204" pitchFamily="34" charset="0"/>
              </a:rPr>
              <a:t>permiten definir versiones de una misma clase que difieren  en el tipo de dato de alguno(s) de sus miembros. Es decir, se crea el modelo de una clase el cual permitirá definir distintas instancias de la misma para diferentes tipos de datos.</a:t>
            </a:r>
          </a:p>
        </p:txBody>
      </p:sp>
    </p:spTree>
    <p:extLst>
      <p:ext uri="{BB962C8B-B14F-4D97-AF65-F5344CB8AC3E}">
        <p14:creationId xmlns:p14="http://schemas.microsoft.com/office/powerpoint/2010/main" val="185558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6186309"/>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Plantillas de Clases: </a:t>
            </a:r>
          </a:p>
          <a:p>
            <a:pPr algn="just"/>
            <a:endParaRPr lang="es-PE" sz="3000" dirty="0">
              <a:solidFill>
                <a:schemeClr val="bg1"/>
              </a:solidFill>
              <a:latin typeface="Arial" panose="020B0604020202020204" pitchFamily="34" charset="0"/>
              <a:cs typeface="Arial" panose="020B0604020202020204" pitchFamily="34" charset="0"/>
            </a:endParaRP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Para declarar una plantilla de clase se utiliza lo siguiente:</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b="1" dirty="0" err="1">
                <a:solidFill>
                  <a:schemeClr val="bg1"/>
                </a:solidFill>
                <a:latin typeface="Arial" panose="020B0604020202020204" pitchFamily="34" charset="0"/>
                <a:cs typeface="Arial" panose="020B0604020202020204" pitchFamily="34" charset="0"/>
              </a:rPr>
              <a:t>template</a:t>
            </a:r>
            <a:r>
              <a:rPr lang="es-PE" sz="2400" dirty="0">
                <a:solidFill>
                  <a:schemeClr val="bg1"/>
                </a:solidFill>
                <a:latin typeface="Arial" panose="020B0604020202020204" pitchFamily="34" charset="0"/>
                <a:cs typeface="Arial" panose="020B0604020202020204" pitchFamily="34" charset="0"/>
              </a:rPr>
              <a:t> &lt;</a:t>
            </a:r>
            <a:r>
              <a:rPr lang="es-PE" sz="2400" b="1" dirty="0" err="1">
                <a:solidFill>
                  <a:schemeClr val="bg1"/>
                </a:solidFill>
                <a:latin typeface="Arial" panose="020B0604020202020204" pitchFamily="34" charset="0"/>
                <a:cs typeface="Arial" panose="020B0604020202020204" pitchFamily="34" charset="0"/>
              </a:rPr>
              <a:t>class</a:t>
            </a:r>
            <a:r>
              <a:rPr lang="es-PE" sz="2400" dirty="0">
                <a:solidFill>
                  <a:schemeClr val="bg1"/>
                </a:solidFill>
                <a:latin typeface="Arial" panose="020B0604020202020204" pitchFamily="34" charset="0"/>
                <a:cs typeface="Arial" panose="020B0604020202020204" pitchFamily="34" charset="0"/>
              </a:rPr>
              <a:t> </a:t>
            </a:r>
            <a:r>
              <a:rPr lang="es-PE" sz="2400" dirty="0">
                <a:solidFill>
                  <a:srgbClr val="FFFF00"/>
                </a:solidFill>
                <a:latin typeface="Arial" panose="020B0604020202020204" pitchFamily="34" charset="0"/>
                <a:cs typeface="Arial" panose="020B0604020202020204" pitchFamily="34" charset="0"/>
              </a:rPr>
              <a:t>T</a:t>
            </a:r>
            <a:r>
              <a:rPr lang="es-PE" sz="2400" dirty="0">
                <a:solidFill>
                  <a:schemeClr val="bg1"/>
                </a:solidFill>
                <a:latin typeface="Arial" panose="020B0604020202020204" pitchFamily="34" charset="0"/>
                <a:cs typeface="Arial" panose="020B0604020202020204" pitchFamily="34" charset="0"/>
              </a:rPr>
              <a:t>&gt;</a:t>
            </a:r>
          </a:p>
          <a:p>
            <a:pPr algn="just"/>
            <a:r>
              <a:rPr lang="es-PE" sz="2400" b="1" dirty="0" err="1">
                <a:solidFill>
                  <a:schemeClr val="bg1"/>
                </a:solidFill>
                <a:latin typeface="Arial" panose="020B0604020202020204" pitchFamily="34" charset="0"/>
                <a:cs typeface="Arial" panose="020B0604020202020204" pitchFamily="34" charset="0"/>
              </a:rPr>
              <a:t>class</a:t>
            </a:r>
            <a:r>
              <a:rPr lang="es-PE" sz="2400" dirty="0">
                <a:solidFill>
                  <a:schemeClr val="bg1"/>
                </a:solidFill>
                <a:latin typeface="Arial" panose="020B0604020202020204" pitchFamily="34" charset="0"/>
                <a:cs typeface="Arial" panose="020B0604020202020204" pitchFamily="34" charset="0"/>
              </a:rPr>
              <a:t> </a:t>
            </a:r>
            <a:r>
              <a:rPr lang="es-PE" sz="2400" dirty="0" err="1">
                <a:solidFill>
                  <a:schemeClr val="bg1"/>
                </a:solidFill>
                <a:latin typeface="Arial" panose="020B0604020202020204" pitchFamily="34" charset="0"/>
                <a:cs typeface="Arial" panose="020B0604020202020204" pitchFamily="34" charset="0"/>
              </a:rPr>
              <a:t>PlantillaClase</a:t>
            </a:r>
            <a:r>
              <a:rPr lang="es-PE" sz="2400" dirty="0">
                <a:solidFill>
                  <a:schemeClr val="bg1"/>
                </a:solidFill>
                <a:latin typeface="Arial" panose="020B0604020202020204" pitchFamily="34" charset="0"/>
                <a:cs typeface="Arial" panose="020B0604020202020204" pitchFamily="34" charset="0"/>
              </a:rPr>
              <a:t>{</a:t>
            </a:r>
          </a:p>
          <a:p>
            <a:pPr algn="just"/>
            <a:r>
              <a:rPr lang="es-PE" sz="2400" dirty="0">
                <a:solidFill>
                  <a:schemeClr val="bg1"/>
                </a:solidFill>
                <a:latin typeface="Arial" panose="020B0604020202020204" pitchFamily="34" charset="0"/>
                <a:cs typeface="Arial" panose="020B0604020202020204" pitchFamily="34" charset="0"/>
              </a:rPr>
              <a:t>     </a:t>
            </a:r>
            <a:r>
              <a:rPr lang="es-PE" sz="2400" b="1" dirty="0" err="1">
                <a:solidFill>
                  <a:schemeClr val="bg1"/>
                </a:solidFill>
                <a:latin typeface="Arial" panose="020B0604020202020204" pitchFamily="34" charset="0"/>
                <a:cs typeface="Arial" panose="020B0604020202020204" pitchFamily="34" charset="0"/>
              </a:rPr>
              <a:t>private</a:t>
            </a:r>
            <a:r>
              <a:rPr lang="es-PE" sz="2400" b="1" dirty="0">
                <a:solidFill>
                  <a:schemeClr val="bg1"/>
                </a:solidFill>
                <a:latin typeface="Arial" panose="020B0604020202020204" pitchFamily="34" charset="0"/>
                <a:cs typeface="Arial" panose="020B0604020202020204" pitchFamily="34" charset="0"/>
              </a:rPr>
              <a:t>:</a:t>
            </a:r>
          </a:p>
          <a:p>
            <a:pPr algn="just"/>
            <a:r>
              <a:rPr lang="es-PE" sz="2400" dirty="0">
                <a:solidFill>
                  <a:schemeClr val="bg1"/>
                </a:solidFill>
                <a:latin typeface="Arial" panose="020B0604020202020204" pitchFamily="34" charset="0"/>
                <a:cs typeface="Arial" panose="020B0604020202020204" pitchFamily="34" charset="0"/>
              </a:rPr>
              <a:t>           </a:t>
            </a:r>
            <a:r>
              <a:rPr lang="es-PE" sz="2400" dirty="0">
                <a:solidFill>
                  <a:srgbClr val="FFFF00"/>
                </a:solidFill>
                <a:latin typeface="Arial" panose="020B0604020202020204" pitchFamily="34" charset="0"/>
                <a:cs typeface="Arial" panose="020B0604020202020204" pitchFamily="34" charset="0"/>
              </a:rPr>
              <a:t>T</a:t>
            </a:r>
            <a:r>
              <a:rPr lang="es-PE" sz="2400" dirty="0">
                <a:solidFill>
                  <a:schemeClr val="bg1"/>
                </a:solidFill>
                <a:latin typeface="Arial" panose="020B0604020202020204" pitchFamily="34" charset="0"/>
                <a:cs typeface="Arial" panose="020B0604020202020204" pitchFamily="34" charset="0"/>
              </a:rPr>
              <a:t> atributo;</a:t>
            </a:r>
          </a:p>
          <a:p>
            <a:pPr algn="just"/>
            <a:r>
              <a:rPr lang="es-PE" sz="2400" dirty="0">
                <a:solidFill>
                  <a:schemeClr val="bg1"/>
                </a:solidFill>
                <a:latin typeface="Arial" panose="020B0604020202020204" pitchFamily="34" charset="0"/>
                <a:cs typeface="Arial" panose="020B0604020202020204" pitchFamily="34" charset="0"/>
              </a:rPr>
              <a:t>            …</a:t>
            </a:r>
          </a:p>
          <a:p>
            <a:pPr algn="just"/>
            <a:r>
              <a:rPr lang="es-PE" sz="2400" dirty="0">
                <a:solidFill>
                  <a:schemeClr val="bg1"/>
                </a:solidFill>
                <a:latin typeface="Arial" panose="020B0604020202020204" pitchFamily="34" charset="0"/>
                <a:cs typeface="Arial" panose="020B0604020202020204" pitchFamily="34" charset="0"/>
              </a:rPr>
              <a:t>      </a:t>
            </a:r>
            <a:r>
              <a:rPr lang="es-PE" sz="2400" b="1" dirty="0" err="1">
                <a:solidFill>
                  <a:schemeClr val="bg1"/>
                </a:solidFill>
                <a:latin typeface="Arial" panose="020B0604020202020204" pitchFamily="34" charset="0"/>
                <a:cs typeface="Arial" panose="020B0604020202020204" pitchFamily="34" charset="0"/>
              </a:rPr>
              <a:t>public</a:t>
            </a:r>
            <a:r>
              <a:rPr lang="es-PE" sz="2400" b="1" dirty="0">
                <a:solidFill>
                  <a:schemeClr val="bg1"/>
                </a:solidFill>
                <a:latin typeface="Arial" panose="020B0604020202020204" pitchFamily="34" charset="0"/>
                <a:cs typeface="Arial" panose="020B0604020202020204" pitchFamily="34" charset="0"/>
              </a:rPr>
              <a:t>:</a:t>
            </a:r>
          </a:p>
          <a:p>
            <a:pPr algn="just"/>
            <a:r>
              <a:rPr lang="es-PE" sz="2400" dirty="0">
                <a:solidFill>
                  <a:schemeClr val="bg1"/>
                </a:solidFill>
                <a:latin typeface="Arial" panose="020B0604020202020204" pitchFamily="34" charset="0"/>
                <a:cs typeface="Arial" panose="020B0604020202020204" pitchFamily="34" charset="0"/>
              </a:rPr>
              <a:t>            </a:t>
            </a:r>
            <a:r>
              <a:rPr lang="es-PE" sz="2400" dirty="0" err="1">
                <a:solidFill>
                  <a:schemeClr val="bg1"/>
                </a:solidFill>
                <a:latin typeface="Arial" panose="020B0604020202020204" pitchFamily="34" charset="0"/>
                <a:cs typeface="Arial" panose="020B0604020202020204" pitchFamily="34" charset="0"/>
              </a:rPr>
              <a:t>PlantillaClase</a:t>
            </a:r>
            <a:r>
              <a:rPr lang="es-PE" sz="2400" dirty="0">
                <a:solidFill>
                  <a:schemeClr val="bg1"/>
                </a:solidFill>
                <a:latin typeface="Arial" panose="020B0604020202020204" pitchFamily="34" charset="0"/>
                <a:cs typeface="Arial" panose="020B0604020202020204" pitchFamily="34" charset="0"/>
              </a:rPr>
              <a:t>();</a:t>
            </a:r>
          </a:p>
          <a:p>
            <a:pPr algn="just"/>
            <a:r>
              <a:rPr lang="es-PE" sz="2400" dirty="0">
                <a:solidFill>
                  <a:schemeClr val="bg1"/>
                </a:solidFill>
                <a:latin typeface="Arial" panose="020B0604020202020204" pitchFamily="34" charset="0"/>
                <a:cs typeface="Arial" panose="020B0604020202020204" pitchFamily="34" charset="0"/>
              </a:rPr>
              <a:t>	</a:t>
            </a:r>
            <a:r>
              <a:rPr lang="es-PE" sz="2400" dirty="0">
                <a:solidFill>
                  <a:srgbClr val="FFFF00"/>
                </a:solidFill>
                <a:latin typeface="Arial" panose="020B0604020202020204" pitchFamily="34" charset="0"/>
                <a:cs typeface="Arial" panose="020B0604020202020204" pitchFamily="34" charset="0"/>
              </a:rPr>
              <a:t> T </a:t>
            </a:r>
            <a:r>
              <a:rPr lang="es-PE" sz="2400" dirty="0">
                <a:solidFill>
                  <a:schemeClr val="bg1"/>
                </a:solidFill>
                <a:latin typeface="Arial" panose="020B0604020202020204" pitchFamily="34" charset="0"/>
                <a:cs typeface="Arial" panose="020B0604020202020204" pitchFamily="34" charset="0"/>
              </a:rPr>
              <a:t>Metodo1();</a:t>
            </a:r>
          </a:p>
          <a:p>
            <a:pPr algn="just"/>
            <a:r>
              <a:rPr lang="es-PE" sz="2400" dirty="0">
                <a:solidFill>
                  <a:schemeClr val="bg1"/>
                </a:solidFill>
                <a:latin typeface="Arial" panose="020B0604020202020204" pitchFamily="34" charset="0"/>
                <a:cs typeface="Arial" panose="020B0604020202020204" pitchFamily="34" charset="0"/>
              </a:rPr>
              <a:t>	</a:t>
            </a:r>
            <a:r>
              <a:rPr lang="es-PE" sz="2400" b="1" dirty="0" err="1">
                <a:solidFill>
                  <a:schemeClr val="bg1"/>
                </a:solidFill>
                <a:latin typeface="Arial" panose="020B0604020202020204" pitchFamily="34" charset="0"/>
                <a:cs typeface="Arial" panose="020B0604020202020204" pitchFamily="34" charset="0"/>
              </a:rPr>
              <a:t>void</a:t>
            </a:r>
            <a:r>
              <a:rPr lang="es-PE" sz="2400" dirty="0">
                <a:solidFill>
                  <a:schemeClr val="bg1"/>
                </a:solidFill>
                <a:latin typeface="Arial" panose="020B0604020202020204" pitchFamily="34" charset="0"/>
                <a:cs typeface="Arial" panose="020B0604020202020204" pitchFamily="34" charset="0"/>
              </a:rPr>
              <a:t> Metodo2</a:t>
            </a:r>
            <a:r>
              <a:rPr lang="es-PE" sz="2400" dirty="0">
                <a:solidFill>
                  <a:srgbClr val="FFFF00"/>
                </a:solidFill>
                <a:latin typeface="Arial" panose="020B0604020202020204" pitchFamily="34" charset="0"/>
                <a:cs typeface="Arial" panose="020B0604020202020204" pitchFamily="34" charset="0"/>
              </a:rPr>
              <a:t>(T </a:t>
            </a:r>
            <a:r>
              <a:rPr lang="es-PE" sz="2400" dirty="0">
                <a:solidFill>
                  <a:schemeClr val="bg1"/>
                </a:solidFill>
                <a:latin typeface="Arial" panose="020B0604020202020204" pitchFamily="34" charset="0"/>
                <a:cs typeface="Arial" panose="020B0604020202020204" pitchFamily="34" charset="0"/>
              </a:rPr>
              <a:t>valor);</a:t>
            </a:r>
          </a:p>
          <a:p>
            <a:pPr algn="just"/>
            <a:r>
              <a:rPr lang="es-PE" sz="2400" dirty="0">
                <a:solidFill>
                  <a:schemeClr val="bg1"/>
                </a:solidFill>
                <a:latin typeface="Arial" panose="020B0604020202020204" pitchFamily="34" charset="0"/>
                <a:cs typeface="Arial" panose="020B0604020202020204" pitchFamily="34" charset="0"/>
              </a:rPr>
              <a:t>  	 …</a:t>
            </a:r>
          </a:p>
          <a:p>
            <a:pPr algn="just"/>
            <a:r>
              <a:rPr lang="es-PE" sz="2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1102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wipe(down)">
                                      <p:cBhvr>
                                        <p:cTn id="15" dur="500"/>
                                        <p:tgtEl>
                                          <p:spTgt spid="5">
                                            <p:txEl>
                                              <p:pRg st="6" end="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wipe(down)">
                                      <p:cBhvr>
                                        <p:cTn id="18" dur="500"/>
                                        <p:tgtEl>
                                          <p:spTgt spid="5">
                                            <p:txEl>
                                              <p:pRg st="7" end="7"/>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wipe(down)">
                                      <p:cBhvr>
                                        <p:cTn id="21" dur="500"/>
                                        <p:tgtEl>
                                          <p:spTgt spid="5">
                                            <p:txEl>
                                              <p:pRg st="8" end="8"/>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wipe(down)">
                                      <p:cBhvr>
                                        <p:cTn id="24" dur="500"/>
                                        <p:tgtEl>
                                          <p:spTgt spid="5">
                                            <p:txEl>
                                              <p:pRg st="9" end="9"/>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wipe(down)">
                                      <p:cBhvr>
                                        <p:cTn id="27" dur="500"/>
                                        <p:tgtEl>
                                          <p:spTgt spid="5">
                                            <p:txEl>
                                              <p:pRg st="10" end="1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11" end="11"/>
                                            </p:txEl>
                                          </p:spTgt>
                                        </p:tgtEl>
                                        <p:attrNameLst>
                                          <p:attrName>style.visibility</p:attrName>
                                        </p:attrNameLst>
                                      </p:cBhvr>
                                      <p:to>
                                        <p:strVal val="visible"/>
                                      </p:to>
                                    </p:set>
                                    <p:animEffect transition="in" filter="wipe(down)">
                                      <p:cBhvr>
                                        <p:cTn id="30" dur="500"/>
                                        <p:tgtEl>
                                          <p:spTgt spid="5">
                                            <p:txEl>
                                              <p:pRg st="11" end="1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wipe(down)">
                                      <p:cBhvr>
                                        <p:cTn id="33" dur="500"/>
                                        <p:tgtEl>
                                          <p:spTgt spid="5">
                                            <p:txEl>
                                              <p:pRg st="12" end="1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wipe(down)">
                                      <p:cBhvr>
                                        <p:cTn id="36" dur="500"/>
                                        <p:tgtEl>
                                          <p:spTgt spid="5">
                                            <p:txEl>
                                              <p:pRg st="13" end="1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animEffect transition="in" filter="wipe(down)">
                                      <p:cBhvr>
                                        <p:cTn id="39" dur="500"/>
                                        <p:tgtEl>
                                          <p:spTgt spid="5">
                                            <p:txEl>
                                              <p:pRg st="14" end="14"/>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wipe(down)">
                                      <p:cBhvr>
                                        <p:cTn id="42"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94</Words>
  <Application>Microsoft Office PowerPoint</Application>
  <PresentationFormat>Panorámica</PresentationFormat>
  <Paragraphs>19</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2</cp:revision>
  <dcterms:created xsi:type="dcterms:W3CDTF">2018-02-17T21:11:38Z</dcterms:created>
  <dcterms:modified xsi:type="dcterms:W3CDTF">2018-02-17T21:28:04Z</dcterms:modified>
</cp:coreProperties>
</file>