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969B6-98C3-4C00-A706-76405DA1A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FCAC4C-92AF-4C40-B73D-9EE709327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58DA1D-67F4-4496-B849-F5572A35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FA2C-250B-4B40-83BD-463E375C3329}" type="datetimeFigureOut">
              <a:rPr lang="es-PE" smtClean="0"/>
              <a:t>23/02/2018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A03FED-278D-40D3-A936-83A074D9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0DF4DC-9CD7-4850-9E78-69323294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9E08-B5B1-45DF-A7CB-00B2437389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822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01E88-6873-406C-B64D-DB077E35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69CBC4-54FC-41E4-9249-F67CF5EE5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68F3D1-62E1-4F5C-A16B-B6C6AA73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FA2C-250B-4B40-83BD-463E375C3329}" type="datetimeFigureOut">
              <a:rPr lang="es-PE" smtClean="0"/>
              <a:t>23/02/2018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8D4954-B4A1-48F8-BE88-D90922B4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A8D9EA-F834-43FD-AD94-C926360B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9E08-B5B1-45DF-A7CB-00B2437389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583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724A32-4610-41B7-8536-C305E21BF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EDCE5A-3394-4B6D-BE02-8D3159569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E2F389-F919-4694-991F-D40A4D0E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FA2C-250B-4B40-83BD-463E375C3329}" type="datetimeFigureOut">
              <a:rPr lang="es-PE" smtClean="0"/>
              <a:t>23/02/2018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C7BC27-CFA3-4E41-AB08-63F2E76A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9D1B7A-7D3D-4F3A-874A-49666C00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9E08-B5B1-45DF-A7CB-00B2437389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15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92DB6-8E36-4A34-82DC-B5A86718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D5E677-29F8-472C-B52E-CB155560C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613821-FC3A-4605-81B4-288C3A3F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FA2C-250B-4B40-83BD-463E375C3329}" type="datetimeFigureOut">
              <a:rPr lang="es-PE" smtClean="0"/>
              <a:t>23/02/2018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31367C-5462-4F6A-AB39-88E17772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ABEA56-C0AB-4BE1-A370-32B014FD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9E08-B5B1-45DF-A7CB-00B2437389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81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51379-D7C5-42F8-8D64-566C96D40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5D2CB6-1D5F-400D-82FC-D494FBFFA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99CFC5-9D71-4303-9766-6850B76B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FA2C-250B-4B40-83BD-463E375C3329}" type="datetimeFigureOut">
              <a:rPr lang="es-PE" smtClean="0"/>
              <a:t>23/02/2018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9601F7-5536-4BF2-BE86-0AD3D543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5C34A-4C57-4686-9988-FF785B3C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9E08-B5B1-45DF-A7CB-00B2437389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579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5A8A9-8517-4164-98BC-97790933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1A45BC-A96B-4F75-ACA9-3CC1665F1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082C0B-FD4B-41AA-A972-C620F5E1B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5195E1-46FE-4BA9-B7EE-A7A5DE5C6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FA2C-250B-4B40-83BD-463E375C3329}" type="datetimeFigureOut">
              <a:rPr lang="es-PE" smtClean="0"/>
              <a:t>23/02/2018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B34563-4647-4355-8D97-B0AEEBFD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C6E4BB-D516-4436-92DA-74E5F74E5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9E08-B5B1-45DF-A7CB-00B2437389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233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6402-6775-4084-8254-DB14C0AA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963739-A739-44FD-9446-AB694320E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20CD34-5FA3-47EE-AF52-71ADD2A78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A774391-A2B0-48DC-9B31-C06B6C078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3A6875C-9F94-4C4A-9D3A-D8C252597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720A048-5539-4830-9345-DAED771E5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FA2C-250B-4B40-83BD-463E375C3329}" type="datetimeFigureOut">
              <a:rPr lang="es-PE" smtClean="0"/>
              <a:t>23/02/2018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7E9116-A9B4-4C48-8FBB-F9CABC5A7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4DDBAAE-4F12-459E-A0DA-B6796816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9E08-B5B1-45DF-A7CB-00B2437389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482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4F688-377A-462B-A16A-2F5A44A8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FE27F4-9904-49C4-93FA-134EF3DE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FA2C-250B-4B40-83BD-463E375C3329}" type="datetimeFigureOut">
              <a:rPr lang="es-PE" smtClean="0"/>
              <a:t>23/02/2018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38504D-2DB7-47C7-8357-C58D6094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A0A1FB-8507-4553-A350-005A8B1A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9E08-B5B1-45DF-A7CB-00B2437389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925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B104F5-9947-4339-913F-3E67F42B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FA2C-250B-4B40-83BD-463E375C3329}" type="datetimeFigureOut">
              <a:rPr lang="es-PE" smtClean="0"/>
              <a:t>23/02/2018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469EB9-B705-4FD9-A245-8DB4E059F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8499AA-5D51-47E7-BFB8-EB3AE82F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9E08-B5B1-45DF-A7CB-00B2437389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178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805B8-32DF-4EE3-955A-AD8DA2E3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54790A-F2A6-4BF7-9757-759A9DDE9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CC3F77-F4B8-48E8-9DB3-B8CE8AAA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E001B6-B723-4680-80DC-46A86C35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FA2C-250B-4B40-83BD-463E375C3329}" type="datetimeFigureOut">
              <a:rPr lang="es-PE" smtClean="0"/>
              <a:t>23/02/2018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F4E11A-BF43-4C2C-8B5D-1D956524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902E66-C31C-481D-809A-0AE05DC8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9E08-B5B1-45DF-A7CB-00B2437389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581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B3449-B56A-48D1-9C1D-BFF43710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E0930C-3AB7-449A-B533-121B8729A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3F7E01-1905-4631-B964-D1CD78181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F7DBB0-C20D-4E4E-B0DA-09907DCE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FA2C-250B-4B40-83BD-463E375C3329}" type="datetimeFigureOut">
              <a:rPr lang="es-PE" smtClean="0"/>
              <a:t>23/02/2018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A48EE4-D1DA-4E4F-B8C6-86A60D33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DC0E57-4B10-4A63-9366-DE8670BB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9E08-B5B1-45DF-A7CB-00B2437389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974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74C7617-B73D-4B32-AE1F-A9897CD9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EBCF46-D626-4BA6-A87C-CB4A2956E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4CC711-60BC-41B6-8134-FECE4038D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FFA2C-250B-4B40-83BD-463E375C3329}" type="datetimeFigureOut">
              <a:rPr lang="es-PE" smtClean="0"/>
              <a:t>23/02/2018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959346-1CAC-4654-BD7F-8DA14678E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178A61-EDB6-4EDB-97D8-AE10966FD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C9E08-B5B1-45DF-A7CB-00B2437389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88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92BB1-3728-4648-9B31-0D69294B7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F86CE3-A5FA-4384-97BF-A5A0FD472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Complejidad de las sentencias básicas de C++:</a:t>
            </a:r>
          </a:p>
          <a:p>
            <a:pPr algn="just"/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analizar la complejidad de un método no recursivo, se han de aplicar las propiedades de la notación O y las siguientes consideraciones relativas al orden que tienen las sentencias, fundamentalmente a las estructuras de control. </a:t>
            </a:r>
          </a:p>
          <a:p>
            <a:pPr algn="just"/>
            <a:endParaRPr lang="es-PE" sz="2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sentencias de asignación, son de orden constante O(1).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complejidad de una sentencia de selección es el máximo de las complejidades del bloque </a:t>
            </a:r>
            <a:r>
              <a:rPr lang="es-PE" sz="2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del bloque </a:t>
            </a:r>
            <a:r>
              <a:rPr lang="es-PE" sz="2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complejidad de una sentencia de selección múltiple (</a:t>
            </a:r>
            <a:r>
              <a:rPr lang="es-PE" sz="2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es el máximo de las complejidades de cada uno de los bloques case.</a:t>
            </a:r>
          </a:p>
        </p:txBody>
      </p:sp>
    </p:spTree>
    <p:extLst>
      <p:ext uri="{BB962C8B-B14F-4D97-AF65-F5344CB8AC3E}">
        <p14:creationId xmlns:p14="http://schemas.microsoft.com/office/powerpoint/2010/main" val="101102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92BB1-3728-4648-9B31-0D69294B7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F86CE3-A5FA-4384-97BF-A5A0FD472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Complejidad de las sentencias básicas de C++:</a:t>
            </a:r>
          </a:p>
          <a:p>
            <a:pPr algn="just"/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calcular la complejidad de un bucle, condicional o automático, se ha de estimar el número máximo de iteraciones para el peor caso; entonces la complejidad del bucle es el producto del número de iteraciones por la complejidad de las sentencias que forman el cuerpo del bucle.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complejidad de un bloque se calcula como la suma de las complejidades de cada sentencia del bloque.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complejidad de la llamada a una función es de orden 1, complejidad constante. Es necesario considerar la complejidad de la función llamada. </a:t>
            </a:r>
          </a:p>
        </p:txBody>
      </p:sp>
    </p:spTree>
    <p:extLst>
      <p:ext uri="{BB962C8B-B14F-4D97-AF65-F5344CB8AC3E}">
        <p14:creationId xmlns:p14="http://schemas.microsoft.com/office/powerpoint/2010/main" val="73133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210</Words>
  <Application>Microsoft Office PowerPoint</Application>
  <PresentationFormat>Panorámica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Miguel Taboada Sanchez</dc:creator>
  <cp:lastModifiedBy>Alejandro Miguel Taboada Sanchez</cp:lastModifiedBy>
  <cp:revision>1</cp:revision>
  <dcterms:created xsi:type="dcterms:W3CDTF">2018-02-23T21:02:13Z</dcterms:created>
  <dcterms:modified xsi:type="dcterms:W3CDTF">2018-02-23T21:06:28Z</dcterms:modified>
</cp:coreProperties>
</file>