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9" d="100"/>
          <a:sy n="79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AA038-9629-4A71-BAE1-69B5110F7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A2919C-F13E-4877-AC67-473180A0D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295870-7323-4B54-A8B6-3A7F4941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5C7-B50D-48C8-B2C7-0EAC4C4850D6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788AA9-1EBB-45C1-B92D-BF02A1B3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7C78D6-203C-4E99-83C3-4F1D7D7F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4D75-9372-49A4-8B6F-102F53B7A6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485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6222C-0FA1-4460-A480-E2492D26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12E6EA-0912-4A89-B804-584ED0026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38A1D9-538C-4EFE-940C-22D525A9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5C7-B50D-48C8-B2C7-0EAC4C4850D6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48F9B2-7600-4A9B-9A0F-85FE8FF5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2F214B-6B93-49D6-8038-254AC359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4D75-9372-49A4-8B6F-102F53B7A6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016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56270C-80F3-4D3D-A28F-EA142717F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1F8BAD-9C4A-492D-B4AB-FC272D21F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B8533F-FC77-4D30-B0F0-39B1ABB7D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5C7-B50D-48C8-B2C7-0EAC4C4850D6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16B033-3A6D-4CEC-BE54-3820BB5F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51FD57-4F3B-40FF-AB14-A06403E3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4D75-9372-49A4-8B6F-102F53B7A6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973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69D37-AB04-454C-A86F-8D6A55C4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3EF5D8-7725-4A28-8E51-C9223816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C61902-0618-4DCD-BF0C-1E199BDC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5C7-B50D-48C8-B2C7-0EAC4C4850D6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5955E7-FD66-4FC6-8ECA-A0BD0930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7F82E4-B99B-49F6-9C5E-EB87D56E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4D75-9372-49A4-8B6F-102F53B7A6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011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4ABFA-9855-4DCA-8095-324539D6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2A39D5-C6FC-4316-A173-64F0C249E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EB8848-0D60-4078-B181-3E8B6FCA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5C7-B50D-48C8-B2C7-0EAC4C4850D6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19C9EE-6787-49B0-91E1-CC2BB346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F903B8-0758-43DC-BE77-6FB3BBFD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4D75-9372-49A4-8B6F-102F53B7A6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948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D25FE-9037-4FD1-A6BC-1B59CBA6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53535C-70B4-4ACD-8896-FBE768D91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5D4DD6-8421-47A5-AA77-49FF7A87E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F6F75A-8E9F-4A7C-B2A0-43BF2551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5C7-B50D-48C8-B2C7-0EAC4C4850D6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61E75D-F878-43E7-9152-B0034C4D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A46E2C-5E83-4231-A857-25E81C5E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4D75-9372-49A4-8B6F-102F53B7A6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327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09BE8-8944-488E-9B8A-7D6A77D2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C81B97-D2A0-4CC4-AD12-95A2CA33D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40CFBF-20DE-4611-B3B3-56816D854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B9D8BD-A3EC-4CC9-9716-B04CEB963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3D0AA6-9D49-4BB2-8A55-BEA3CC9C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0F0FAC-1577-4758-A743-5243939B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5C7-B50D-48C8-B2C7-0EAC4C4850D6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950124-8733-499B-ACCD-C7328153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5F6B1E2-C84A-4507-B1E0-8F6B680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4D75-9372-49A4-8B6F-102F53B7A6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724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C2BEC-503E-46A7-BF21-C4EC98EA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51251C-F17E-4BFC-81C0-021C8F13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5C7-B50D-48C8-B2C7-0EAC4C4850D6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517379-8997-4642-8A95-A28E79F8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6C8862-B447-44B3-9EC2-536E8DE2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4D75-9372-49A4-8B6F-102F53B7A6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35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E75145-A9A5-455D-B1A3-4BB30D55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5C7-B50D-48C8-B2C7-0EAC4C4850D6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58BB42D-A5A2-48A9-A788-0FF3FBB6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15FC90-2EB1-41C6-9110-A3E16605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4D75-9372-49A4-8B6F-102F53B7A6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074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BDFA1-A346-4124-9654-C2D596B1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F019DF-1795-4217-8F4D-A89124555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A1D065-3F5E-4A09-A13B-600FCFCE4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A062E9-13F8-4E6F-9AB7-856DC83C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5C7-B50D-48C8-B2C7-0EAC4C4850D6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7EB384-2F21-4BD3-ACFA-F10FD9D3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D0C931-C76A-4520-AD02-293116AB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4D75-9372-49A4-8B6F-102F53B7A6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469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1AEFB-ECA1-4857-B302-597B1581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D35327-9E3F-479C-9812-4F9535A74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654C47-16B7-413F-9A0C-9B68CF3D2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71C444-4B54-49D9-8B97-E15194E4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5C7-B50D-48C8-B2C7-0EAC4C4850D6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F6B602-689A-4479-8AA8-070C50D0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0F8165-C2F3-4DC0-8673-1F4D81A4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4D75-9372-49A4-8B6F-102F53B7A6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65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E8FC79-C40E-4C5B-8914-393C8852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71B5FC-B6A5-4C99-A7AF-D978931EB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1C68DA-BAB6-4316-A81E-839E9A028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095C7-B50D-48C8-B2C7-0EAC4C4850D6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FF29AA-CA34-4D8B-8E0C-7E4E452AC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17C8FB-4E84-4553-9E2E-2D95B2336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44D75-9372-49A4-8B6F-102F53B7A6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338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E84AF-FC00-4D0A-B789-0178A2E9D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36E1F4-2431-4EA6-88C9-B39F0714D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6F397C-326C-41C5-B216-04C9FB1A6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F8133C4-C3E5-4003-B8DC-13AFCF3738DD}"/>
              </a:ext>
            </a:extLst>
          </p:cNvPr>
          <p:cNvSpPr txBox="1"/>
          <p:nvPr/>
        </p:nvSpPr>
        <p:spPr>
          <a:xfrm>
            <a:off x="424068" y="1495047"/>
            <a:ext cx="112908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1</a:t>
            </a: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Determinar la complejidad de la función:</a:t>
            </a:r>
          </a:p>
          <a:p>
            <a:pPr algn="just"/>
            <a:endParaRPr lang="es-PE" sz="2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3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s-PE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mayor(</a:t>
            </a:r>
            <a:r>
              <a:rPr lang="es-PE" sz="23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s-PE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x, </a:t>
            </a:r>
            <a:r>
              <a:rPr lang="es-PE" sz="23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s-PE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y){</a:t>
            </a:r>
          </a:p>
          <a:p>
            <a:pPr algn="just"/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PE" sz="23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PE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 &gt; y){</a:t>
            </a:r>
          </a:p>
          <a:p>
            <a:pPr algn="just"/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s-PE" sz="23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s-PE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x;</a:t>
            </a:r>
          </a:p>
          <a:p>
            <a:pPr algn="just"/>
            <a:r>
              <a:rPr lang="es-PE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algn="just"/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PE" sz="23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s-PE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algn="just"/>
            <a:r>
              <a:rPr lang="es-PE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PE" sz="23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s-PE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y;</a:t>
            </a:r>
            <a:endParaRPr lang="es-PE" sz="2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es-PE" sz="2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s-PE" sz="2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361BBE9-7076-46B3-BC6B-64013BE455C9}"/>
              </a:ext>
            </a:extLst>
          </p:cNvPr>
          <p:cNvCxnSpPr>
            <a:cxnSpLocks/>
          </p:cNvCxnSpPr>
          <p:nvPr/>
        </p:nvCxnSpPr>
        <p:spPr>
          <a:xfrm>
            <a:off x="-66261" y="1192694"/>
            <a:ext cx="1232452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F102315E-C552-4B6B-B681-76CB49C4D51C}"/>
              </a:ext>
            </a:extLst>
          </p:cNvPr>
          <p:cNvSpPr txBox="1"/>
          <p:nvPr/>
        </p:nvSpPr>
        <p:spPr>
          <a:xfrm>
            <a:off x="-66262" y="388490"/>
            <a:ext cx="123245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Capítulo: </a:t>
            </a:r>
            <a:r>
              <a:rPr lang="es-PE" sz="3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y eficiencia de Algoritmos</a:t>
            </a:r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170176" y="3356871"/>
            <a:ext cx="7680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1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  <a:endParaRPr lang="es-PE" sz="21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786128" y="4405535"/>
            <a:ext cx="7680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1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  <a:endParaRPr lang="es-PE" sz="21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817184" y="3073651"/>
            <a:ext cx="4157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complejidad de la función mayor() es:</a:t>
            </a:r>
          </a:p>
          <a:p>
            <a:pPr algn="ctr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 + O(1) = O(1) </a:t>
            </a:r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2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C6F397C-326C-41C5-B216-04C9FB1A6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F8133C4-C3E5-4003-B8DC-13AFCF3738DD}"/>
              </a:ext>
            </a:extLst>
          </p:cNvPr>
          <p:cNvSpPr txBox="1"/>
          <p:nvPr/>
        </p:nvSpPr>
        <p:spPr>
          <a:xfrm>
            <a:off x="424068" y="1495047"/>
            <a:ext cx="112908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</a:t>
            </a: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just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Determinar la complejidad de la siguiente función:</a:t>
            </a:r>
          </a:p>
          <a:p>
            <a:pPr algn="just"/>
            <a:endParaRPr lang="es-PE" sz="23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3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PE" sz="23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oid</a:t>
            </a:r>
            <a:r>
              <a:rPr lang="es-PE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mostrarArreglo</a:t>
            </a:r>
            <a:r>
              <a:rPr lang="es-PE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PE" sz="23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s-PE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x[], </a:t>
            </a:r>
            <a:r>
              <a:rPr lang="es-PE" sz="23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n){</a:t>
            </a:r>
          </a:p>
          <a:p>
            <a:pPr algn="just"/>
            <a:r>
              <a:rPr lang="es-PE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PE" sz="2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3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2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j;</a:t>
            </a:r>
          </a:p>
          <a:p>
            <a:pPr algn="just"/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PE" sz="23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PE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(j=</a:t>
            </a:r>
            <a:r>
              <a:rPr lang="es-PE" sz="23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j&lt;n; </a:t>
            </a:r>
            <a:r>
              <a:rPr lang="es-PE" sz="2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s-PE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pPr algn="just"/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s-PE" sz="2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s-PE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&lt;&lt;x[j]&lt;&lt;</a:t>
            </a:r>
            <a:r>
              <a:rPr lang="es-PE" sz="23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s-PE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pPr algn="just"/>
            <a:r>
              <a:rPr lang="es-PE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s-PE" sz="2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361BBE9-7076-46B3-BC6B-64013BE455C9}"/>
              </a:ext>
            </a:extLst>
          </p:cNvPr>
          <p:cNvCxnSpPr>
            <a:cxnSpLocks/>
          </p:cNvCxnSpPr>
          <p:nvPr/>
        </p:nvCxnSpPr>
        <p:spPr>
          <a:xfrm>
            <a:off x="-66261" y="1192694"/>
            <a:ext cx="1232452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F102315E-C552-4B6B-B681-76CB49C4D51C}"/>
              </a:ext>
            </a:extLst>
          </p:cNvPr>
          <p:cNvSpPr txBox="1"/>
          <p:nvPr/>
        </p:nvSpPr>
        <p:spPr>
          <a:xfrm>
            <a:off x="-66262" y="388490"/>
            <a:ext cx="123245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Capítulo: </a:t>
            </a:r>
            <a:r>
              <a:rPr lang="es-PE" sz="3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y eficiencia de Algoritmos</a:t>
            </a:r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212194" y="3682049"/>
            <a:ext cx="7680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1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  <a:endParaRPr lang="es-PE" sz="21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817184" y="3073651"/>
            <a:ext cx="4157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complejidad de la función </a:t>
            </a:r>
            <a:r>
              <a:rPr lang="es-PE" sz="21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mostrarArreglo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es:</a:t>
            </a:r>
          </a:p>
          <a:p>
            <a:pPr algn="ctr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 </a:t>
            </a:r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O(1) = O(n) </a:t>
            </a:r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449938" y="4066097"/>
            <a:ext cx="7680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1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  <a:endParaRPr lang="es-PE" sz="21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5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C6F397C-326C-41C5-B216-04C9FB1A6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F8133C4-C3E5-4003-B8DC-13AFCF3738DD}"/>
              </a:ext>
            </a:extLst>
          </p:cNvPr>
          <p:cNvSpPr txBox="1"/>
          <p:nvPr/>
        </p:nvSpPr>
        <p:spPr>
          <a:xfrm>
            <a:off x="424068" y="1470663"/>
            <a:ext cx="1129085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</a:t>
            </a: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</a:t>
            </a: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just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Determinar la complejidad de la siguiente función:</a:t>
            </a:r>
          </a:p>
          <a:p>
            <a:pPr algn="just"/>
            <a:endParaRPr lang="es-PE" sz="23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s-P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suma(</a:t>
            </a:r>
            <a:r>
              <a:rPr lang="es-PE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d[],</a:t>
            </a:r>
            <a:r>
              <a:rPr lang="es-PE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n){</a:t>
            </a:r>
          </a:p>
          <a:p>
            <a:pPr algn="just"/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PE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k=</a:t>
            </a:r>
            <a:r>
              <a:rPr lang="es-PE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,s=</a:t>
            </a:r>
            <a:r>
              <a:rPr lang="es-PE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PE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(k&lt;n){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s </a:t>
            </a: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 d[k];</a:t>
            </a:r>
          </a:p>
          <a:p>
            <a:pPr algn="just"/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PE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</a:t>
            </a: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lang="es-PE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pPr algn="just"/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PE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PE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algn="just"/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*= </a:t>
            </a:r>
            <a:r>
              <a:rPr lang="es-PE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algn="just"/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PE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s;</a:t>
            </a:r>
          </a:p>
          <a:p>
            <a:pPr algn="just"/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s-PE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361BBE9-7076-46B3-BC6B-64013BE455C9}"/>
              </a:ext>
            </a:extLst>
          </p:cNvPr>
          <p:cNvCxnSpPr>
            <a:cxnSpLocks/>
          </p:cNvCxnSpPr>
          <p:nvPr/>
        </p:nvCxnSpPr>
        <p:spPr>
          <a:xfrm>
            <a:off x="-66261" y="1192694"/>
            <a:ext cx="1232452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F102315E-C552-4B6B-B681-76CB49C4D51C}"/>
              </a:ext>
            </a:extLst>
          </p:cNvPr>
          <p:cNvSpPr txBox="1"/>
          <p:nvPr/>
        </p:nvSpPr>
        <p:spPr>
          <a:xfrm>
            <a:off x="-66262" y="388490"/>
            <a:ext cx="123245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Capítulo: </a:t>
            </a:r>
            <a:r>
              <a:rPr lang="es-PE" sz="3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y eficiencia de Algoritmos</a:t>
            </a:r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078338" y="3209059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  <a:endParaRPr lang="es-PE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242560" y="2900609"/>
            <a:ext cx="458419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complejidad de la función suma() es:</a:t>
            </a:r>
          </a:p>
          <a:p>
            <a:pPr algn="ctr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 + O(log  n) * O(1) = O(log  n)</a:t>
            </a:r>
          </a:p>
          <a:p>
            <a:pPr algn="ctr"/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1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Complejidad Logarítmica:</a:t>
            </a:r>
            <a:endParaRPr lang="es-PE" sz="21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O(log n) </a:t>
            </a:r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060050" y="3788179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  <a:endParaRPr lang="es-PE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041762" y="3501667"/>
            <a:ext cx="129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O(log   n)</a:t>
            </a:r>
            <a:endParaRPr lang="es-PE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066146" y="4050307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  <a:endParaRPr lang="es-PE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755250" y="4897651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  <a:endParaRPr lang="es-PE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608292" y="3666706"/>
            <a:ext cx="31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1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942548" y="4026370"/>
            <a:ext cx="31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9057860" y="4056850"/>
            <a:ext cx="31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96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C6F397C-326C-41C5-B216-04C9FB1A6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F8133C4-C3E5-4003-B8DC-13AFCF3738DD}"/>
              </a:ext>
            </a:extLst>
          </p:cNvPr>
          <p:cNvSpPr txBox="1"/>
          <p:nvPr/>
        </p:nvSpPr>
        <p:spPr>
          <a:xfrm>
            <a:off x="424068" y="1470663"/>
            <a:ext cx="11290853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just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Determinar la complejidad de la siguiente función:</a:t>
            </a:r>
          </a:p>
          <a:p>
            <a:pPr algn="just"/>
            <a:endParaRPr lang="es-PE" sz="23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s-PE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traspuesta(</a:t>
            </a:r>
            <a:r>
              <a:rPr lang="es-PE" sz="21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d[][M],</a:t>
            </a:r>
            <a:r>
              <a:rPr lang="es-PE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1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n){</a:t>
            </a:r>
          </a:p>
          <a:p>
            <a:pPr algn="just"/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21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i, j;</a:t>
            </a: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PE" sz="21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(i=n-</a:t>
            </a:r>
            <a:r>
              <a:rPr lang="es-PE" sz="2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i&gt;</a:t>
            </a:r>
            <a:r>
              <a:rPr lang="es-PE" sz="2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i--) {</a:t>
            </a:r>
          </a:p>
          <a:p>
            <a:pPr algn="just"/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PE" sz="21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(j=i+</a:t>
            </a:r>
            <a:r>
              <a:rPr lang="es-PE" sz="2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j&lt;n</a:t>
            </a:r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s-PE" sz="2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algn="just"/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PE" sz="2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1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PE" sz="2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t;</a:t>
            </a:r>
          </a:p>
          <a:p>
            <a:pPr algn="just"/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t </a:t>
            </a:r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d[i][j];</a:t>
            </a:r>
          </a:p>
          <a:p>
            <a:pPr algn="just"/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d[i][j] = d[j][i];</a:t>
            </a:r>
          </a:p>
          <a:p>
            <a:pPr algn="just"/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d[j][i] = t;</a:t>
            </a:r>
          </a:p>
          <a:p>
            <a:pPr algn="just"/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just"/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361BBE9-7076-46B3-BC6B-64013BE455C9}"/>
              </a:ext>
            </a:extLst>
          </p:cNvPr>
          <p:cNvCxnSpPr>
            <a:cxnSpLocks/>
          </p:cNvCxnSpPr>
          <p:nvPr/>
        </p:nvCxnSpPr>
        <p:spPr>
          <a:xfrm>
            <a:off x="-66261" y="1192694"/>
            <a:ext cx="1232452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F102315E-C552-4B6B-B681-76CB49C4D51C}"/>
              </a:ext>
            </a:extLst>
          </p:cNvPr>
          <p:cNvSpPr txBox="1"/>
          <p:nvPr/>
        </p:nvSpPr>
        <p:spPr>
          <a:xfrm>
            <a:off x="-66262" y="388490"/>
            <a:ext cx="123245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Capítulo: </a:t>
            </a:r>
            <a:r>
              <a:rPr lang="es-PE" sz="3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y eficiencia de Algoritmos</a:t>
            </a:r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303890" y="4566830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  <a:endParaRPr lang="es-PE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364224" y="3010337"/>
            <a:ext cx="45841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complejidad de la función traspuesta() es:</a:t>
            </a:r>
          </a:p>
          <a:p>
            <a:pPr algn="ctr"/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 * O(n) * O(1) = O(n  )</a:t>
            </a:r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675746" y="4902110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  <a:endParaRPr lang="es-PE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218546" y="5249582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  <a:endParaRPr lang="es-PE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3358498" y="3926750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  <a:endParaRPr lang="es-PE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3047602" y="3615854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  <a:endParaRPr lang="es-PE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9886916" y="3961112"/>
            <a:ext cx="317390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85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7" grpId="0"/>
      <p:bldP spid="18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331</Words>
  <Application>Microsoft Office PowerPoint</Application>
  <PresentationFormat>Panorámica</PresentationFormat>
  <Paragraphs>91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Miguel Taboada Sanchez</dc:creator>
  <cp:lastModifiedBy>Alejandro Miguel Taboada Sanchez</cp:lastModifiedBy>
  <cp:revision>36</cp:revision>
  <dcterms:created xsi:type="dcterms:W3CDTF">2018-02-10T16:14:32Z</dcterms:created>
  <dcterms:modified xsi:type="dcterms:W3CDTF">2018-02-25T15:56:24Z</dcterms:modified>
</cp:coreProperties>
</file>