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1981D-DEA8-4E96-BA25-64A0FEAEA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75EEDD-A641-4050-B8E7-A9FEC3330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1E709A-DE6B-4658-8F00-BEFFF94C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B67AC5-5578-43FE-839D-4D03752A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56F34-BB93-4A64-8B53-17E802DF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30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374FB-DA09-4A33-B0C2-DE7B1C33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EA0D50-23F1-4A63-87D4-2FC86E77F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868F4-6047-4D6E-803E-AF67B01E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F5156-55FA-42DF-BEE6-BACC5A34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478F63-5AEC-4508-8E77-A6357BF3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805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C7BEA8-03F8-4A60-AC94-C0A2C35B3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05997C-2261-48ED-A266-A174E68CD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EF0616-1F86-427F-A4A9-E3404457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7FED99-DEAE-4AC5-BBA1-C27C9F00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C2B558-DEF8-48CE-9C39-0AB7ABF0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185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17AC0-9BAF-4F5A-AFD4-8ADAB7F4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5B62D-4A60-4D7D-A521-EB27C3DA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ED68A-CC49-4E23-86E8-83DFD497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FC732-CE61-4F85-BFDF-D535F1F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7E79F-5559-447F-AABB-6A489AEA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203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BF60C-3A65-41DA-9D49-9416D995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E2BD7A-F657-492E-B284-1A324D6F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DF0B12-F524-46EB-8F56-B58865A3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5F688-5BE7-4267-BC35-619567A8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94B13-3B33-4116-838E-C8D45496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3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BEC83-087B-4B7B-948F-64F24AC4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D9ABC-7F51-4EF1-93CA-5BF9C7696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91715B-DF27-40EC-88FF-912B21DF8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8B7FA-8FB2-4192-9082-84042B1D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844424-69D2-4990-ACA0-E4CA6694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0CE21A-3C0D-49CF-AB97-4A40042D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2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769B8-2629-4374-955A-126801F6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78882C-A26F-491F-B419-A447CDB45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45D39B-4C1A-438E-B2E1-238AE82F9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BE773A-6AA3-4C3B-9E0D-9140398FA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DAC0EA-2D25-480F-8577-3D22F00EC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D739D8-FAD1-4BBA-A899-1A76B088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1110F0-13D5-4EF6-A99E-678AC23A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8A7DD6-934B-4311-8955-174EAC02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57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821AD-CA94-47EF-8D24-89857E39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C93193-FC7C-458D-AD7C-D7BD8436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24C126-A3D0-4CF6-B21E-0C3E0F72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FEFE81-1E63-416D-930D-57E440EF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440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60737F-A750-494B-8489-5B0B6C88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71633B-228C-4ABC-8B1D-4B2CF115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B7EA9A-248B-4D9D-A687-1B111BD1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773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749F0-46E0-45A7-9321-85113934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BD546-4E71-48BF-BA22-BFBA64134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4A6CCA-C7DA-4255-A711-E8BFEF14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D0911E-D377-4A1C-B008-FD2C3CB9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5439CA-D2BE-4DC9-9BE7-4AADE672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88F6CD-C5AB-4891-8E51-5060033F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58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32C04-28F9-49C7-A894-9FE3903C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16117D-FB80-40EF-A09F-CD556090B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7E9255-A601-4481-A988-5A129547E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D89748-39AE-43E2-85EA-3FDE000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B78F3C-A742-4E29-B2EF-2C6171C3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82D65F-D971-46B1-ADFF-1CAFF9D9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647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2A6BD5-C242-4015-9520-2E18F23D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7087C5-55BB-4078-80F6-7BFEA88D7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9CB668-2992-48A4-B75D-486D67626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417A-7322-4045-AACE-A1FAE39B29DC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8E3FD-CA2C-4C5E-B618-D852AA7B9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CA67B5-A647-4E5C-99A0-B615000B2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283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5C6A6-79AC-4EFA-944D-4C2D6EC77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CE3F8D-1629-4069-A42B-386BC3AB4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FA6C99-ADA3-4CB1-9F76-D610D6BDF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4A94148-3D82-4A88-AE97-10EC983E3575}"/>
              </a:ext>
            </a:extLst>
          </p:cNvPr>
          <p:cNvSpPr/>
          <p:nvPr/>
        </p:nvSpPr>
        <p:spPr>
          <a:xfrm>
            <a:off x="8205010" y="9871"/>
            <a:ext cx="3986990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Capítulo </a:t>
            </a:r>
            <a:r>
              <a:rPr lang="es-E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4F03E3-1EAA-4DF6-8C78-1412DD2B5FFE}"/>
              </a:ext>
            </a:extLst>
          </p:cNvPr>
          <p:cNvSpPr/>
          <p:nvPr/>
        </p:nvSpPr>
        <p:spPr>
          <a:xfrm>
            <a:off x="-132522" y="1926830"/>
            <a:ext cx="1232452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Análisis y eficiencia </a:t>
            </a:r>
          </a:p>
          <a:p>
            <a:pPr algn="ctr"/>
            <a:r>
              <a:rPr lang="es-E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 Algoritmos</a:t>
            </a:r>
            <a:endParaRPr lang="es-ES" sz="7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5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C6A01F-98C4-4ECC-8D7F-B46E2B46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84A892E-A07E-40EA-A08D-10CD7B6E6DCB}"/>
              </a:ext>
            </a:extLst>
          </p:cNvPr>
          <p:cNvSpPr txBox="1"/>
          <p:nvPr/>
        </p:nvSpPr>
        <p:spPr>
          <a:xfrm>
            <a:off x="596348" y="559904"/>
            <a:ext cx="1110532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Objetivos: </a:t>
            </a:r>
          </a:p>
          <a:p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estudio de este capítulo usted podrá: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los conceptos básicos de tipos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Introducirse en las ideas fundamentales de estructuras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el concepto de algoritmo y programa.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Entender los conceptos análisis, verificación y eficiencia de un algoritmo.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Conocer las propiedades matemáticas de la notación 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Conocer la complejidad de las sentencias básicas de todo programa C++.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39067B8-0C6B-4683-A96B-D6C4CA2E8397}"/>
              </a:ext>
            </a:extLst>
          </p:cNvPr>
          <p:cNvSpPr txBox="1"/>
          <p:nvPr/>
        </p:nvSpPr>
        <p:spPr>
          <a:xfrm>
            <a:off x="596348" y="559904"/>
            <a:ext cx="111053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y Programas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Eficiencia y exactitud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Notación O-Grande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Complejidad de las sentencias básicas de C++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Ejercicios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97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ATS</dc:creator>
  <cp:lastModifiedBy>Alejandro Miguel Taboada Sanchez</cp:lastModifiedBy>
  <cp:revision>11</cp:revision>
  <dcterms:created xsi:type="dcterms:W3CDTF">2018-01-12T15:40:38Z</dcterms:created>
  <dcterms:modified xsi:type="dcterms:W3CDTF">2018-02-25T20:20:36Z</dcterms:modified>
</cp:coreProperties>
</file>