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CF47A-FBAD-4E09-A6A6-85AF59EB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92D954-24CF-4AAD-BACA-46ECA71D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1937A-EE98-4483-93D8-1066DEA6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A20D1-81A2-477F-A10A-16CC7589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CC0DC-8DE4-49E5-A6C9-434AD1B7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557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B0889-41C5-428A-A064-7F192FC5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311288-74ED-475D-8CD4-D4EBAF9B5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5E76DF-4634-486A-9BB7-3D81FFA4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BE68B-AE87-43DE-BF81-0CE8405B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703BF4-708C-4412-BDCA-C6221FD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47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87E53-A66C-4900-8836-64E35884D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42F968-A0E1-4274-9D38-9BAF5BED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69A12A-DE4B-4966-9BAE-31DFC3AA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563A3-B700-4620-A6EC-9AEEEC8B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36DD06-4344-4640-A7DF-D61D368D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882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E2C-A328-41D2-98C2-194E9ECB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E33D8-2790-446C-A623-5C9CE43E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F395F-A6A1-4076-BEF5-8187C616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73C8E-4B7F-4262-9FD2-7A033F44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D3FD6-075E-44E3-90C9-655ADE94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83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C736D-1930-4A36-8FFF-D6ECF25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C9053-7E60-4DA0-BA09-16ABFC4F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36EA2-E03D-4E47-86DA-7CD8BC6C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86304-5E8D-4EDC-A700-BCF028E4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F2418-5EF2-4C57-A605-4A8A4D90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41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FB47D-11A4-4AFF-9F91-FA1038E4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9D86E-7953-4000-AB92-B2DD48F8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8F8428-4D80-4B98-A51B-7C35ACE1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9B7036-3B3E-4610-9E63-15D98C2A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5AC9D6-27C3-4C72-8C4A-36F52043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E339D-D50F-44EB-8238-CF3C91A3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07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E4FE5-23B9-45C9-9F1E-BC08EAB2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91B68-6F4D-4816-8F21-693F443F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6DDC4B-08B3-49E0-B96C-541046A4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02AC84-48FF-4864-8D0B-C7B38B260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31A60E-50A7-4F29-83DA-45C698EE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AFC56D-3FCE-492E-A3C4-5EAE2715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6C8B12-8AEC-448A-ADA7-0FCFE18E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C4E61C-B317-4C30-BCC9-70463AA3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9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3CCDC-2172-4861-B4ED-D53CD49F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ABF7A2-D90A-431E-A14A-017DA0C4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2C35CC-D140-431D-824A-951E55BD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33C28E-AA28-4256-A0B7-DFF724FC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467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242A22-3C5F-480E-BF5B-0AEB978E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CDCF02-87A0-4A97-B73B-7BDC44CD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1CF056-0046-4431-818A-732FFE49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055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763D7-3AA8-4FA5-83E3-02C7CE16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92D62-0CED-4DE3-A706-C6C16929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AB5AB-079C-48F3-9DAC-2DE41CCC1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6B9086-C55D-4F83-95F3-43FF596E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9787D0-797C-41BC-A24F-D1ECDB59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11146B-CFEC-4674-B2A5-387FB926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633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2B066-F4CC-4C3A-B3F4-5611403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B4277A-F87C-4211-9D74-FA26C767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7EF168-6AA8-4D9A-B0C0-4F3E9388B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C7C157-F5F0-4C12-B4A4-70BEE4EF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59602F-0234-4C4C-A07A-6BDA58C5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AEF25C-A527-45A1-85A0-6EF1C5EA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16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800C63-44E4-421A-8F12-52B7661E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F35FF-54D4-40FA-89D8-66B06723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6C633-C9D4-4B12-B14E-9FA04EEC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19F1-BFFE-4718-B0EE-FAEC64E6F1F0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2F3384-F54B-4F12-B9D3-E3BA0B733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391083-7320-4E47-8726-6DD446807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9C53-9D6A-4CA7-87B1-37AEBC92B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490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de la notación O: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definición conceptual de la notación O se deducen las siguiente propiedades: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F0A128-778D-49DC-B4B4-ED1D33E672AA}"/>
              </a:ext>
            </a:extLst>
          </p:cNvPr>
          <p:cNvSpPr txBox="1"/>
          <p:nvPr/>
        </p:nvSpPr>
        <p:spPr>
          <a:xfrm>
            <a:off x="402986" y="2477404"/>
            <a:ext cx="110511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Siendo c una constante, c*O(f(n))  = O(f(n))</a:t>
            </a: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 ejemplo:  si f(n) = 3n  , entonces f(n) = 3 * O(n  )   =  O(n  )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O(f(n)) + O(g(n))  =  O(f(n) + g(n))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Por ejemplo: si f(n) = 2e    y g(n) = 2n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O(f(n)) + O(g(n)) = O(f(n) + g(n)) = O(2e   + 2n  )  =  O(e  )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A02696-B738-47DF-9131-757454623A7A}"/>
              </a:ext>
            </a:extLst>
          </p:cNvPr>
          <p:cNvSpPr txBox="1"/>
          <p:nvPr/>
        </p:nvSpPr>
        <p:spPr>
          <a:xfrm>
            <a:off x="4056845" y="3059668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901A41-7ACF-4B98-B905-E149B53C47A2}"/>
              </a:ext>
            </a:extLst>
          </p:cNvPr>
          <p:cNvSpPr txBox="1"/>
          <p:nvPr/>
        </p:nvSpPr>
        <p:spPr>
          <a:xfrm>
            <a:off x="7351692" y="3083279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C28CA8-0E96-4E76-811E-8F4DEE830A38}"/>
              </a:ext>
            </a:extLst>
          </p:cNvPr>
          <p:cNvSpPr txBox="1"/>
          <p:nvPr/>
        </p:nvSpPr>
        <p:spPr>
          <a:xfrm>
            <a:off x="8676071" y="3106890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24C659-4D16-4CE9-96D4-9C616CD017A1}"/>
              </a:ext>
            </a:extLst>
          </p:cNvPr>
          <p:cNvSpPr txBox="1"/>
          <p:nvPr/>
        </p:nvSpPr>
        <p:spPr>
          <a:xfrm>
            <a:off x="4080456" y="4860562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1200EE-B07A-4FE0-9D7C-F8BF6FB52B29}"/>
              </a:ext>
            </a:extLst>
          </p:cNvPr>
          <p:cNvSpPr txBox="1"/>
          <p:nvPr/>
        </p:nvSpPr>
        <p:spPr>
          <a:xfrm>
            <a:off x="5829834" y="4845536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A47BEC-7DBA-4FDB-B7E6-2195D338C509}"/>
              </a:ext>
            </a:extLst>
          </p:cNvPr>
          <p:cNvSpPr txBox="1"/>
          <p:nvPr/>
        </p:nvSpPr>
        <p:spPr>
          <a:xfrm>
            <a:off x="5816956" y="5553877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2441F4-A40B-40AB-94C8-5673FEE0E3EE}"/>
              </a:ext>
            </a:extLst>
          </p:cNvPr>
          <p:cNvSpPr txBox="1"/>
          <p:nvPr/>
        </p:nvSpPr>
        <p:spPr>
          <a:xfrm>
            <a:off x="6613297" y="5525970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873566-6E62-40F6-80E0-219F16FABD22}"/>
              </a:ext>
            </a:extLst>
          </p:cNvPr>
          <p:cNvSpPr txBox="1"/>
          <p:nvPr/>
        </p:nvSpPr>
        <p:spPr>
          <a:xfrm>
            <a:off x="7849672" y="5564609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1102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6B1632D-5311-44A8-98A1-F2C440360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1A2D0D-8002-4A79-B740-2895AD93AAC9}"/>
              </a:ext>
            </a:extLst>
          </p:cNvPr>
          <p:cNvSpPr txBox="1"/>
          <p:nvPr/>
        </p:nvSpPr>
        <p:spPr>
          <a:xfrm>
            <a:off x="418011" y="483326"/>
            <a:ext cx="1105117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de la notación O: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definición conceptual de la notación O se deducen las siguiente propiedades: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492358-54EF-47A5-AA11-96B49673FD7E}"/>
              </a:ext>
            </a:extLst>
          </p:cNvPr>
          <p:cNvSpPr txBox="1"/>
          <p:nvPr/>
        </p:nvSpPr>
        <p:spPr>
          <a:xfrm>
            <a:off x="402986" y="2477404"/>
            <a:ext cx="110511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Maximo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(O(f(n)), O(g(n))) = O(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Maximo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(f(n),g(n)))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 ejemplo: 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Maximo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(O(log n), O(n))  =  O(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Maximo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(log n, n)) = O(n)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O(f(n)) * O(g(n)) = O(f(n)*g(n))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 ejemplo: si f(n) = 2n   y g(n) = n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O(f(n)) * O(g(n)) = O(f(n) * g(n)) = O(2n   * n)  =  O(n  )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282B3A-A142-4964-AF49-7048939A059B}"/>
              </a:ext>
            </a:extLst>
          </p:cNvPr>
          <p:cNvSpPr txBox="1"/>
          <p:nvPr/>
        </p:nvSpPr>
        <p:spPr>
          <a:xfrm>
            <a:off x="3987971" y="4845536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A16F0A-D641-4196-A718-09DCA8CF78EB}"/>
              </a:ext>
            </a:extLst>
          </p:cNvPr>
          <p:cNvSpPr txBox="1"/>
          <p:nvPr/>
        </p:nvSpPr>
        <p:spPr>
          <a:xfrm>
            <a:off x="5590349" y="5546578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690BD2-E68B-4015-B903-4113E2080384}"/>
              </a:ext>
            </a:extLst>
          </p:cNvPr>
          <p:cNvSpPr txBox="1"/>
          <p:nvPr/>
        </p:nvSpPr>
        <p:spPr>
          <a:xfrm>
            <a:off x="7258039" y="5542223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3660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E32761-3E8A-4C14-8484-210723C16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EBF76E-DCB7-4C39-81BC-47834FC4C2E9}"/>
              </a:ext>
            </a:extLst>
          </p:cNvPr>
          <p:cNvSpPr txBox="1"/>
          <p:nvPr/>
        </p:nvSpPr>
        <p:spPr>
          <a:xfrm>
            <a:off x="418011" y="483326"/>
            <a:ext cx="1105117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de la notación O: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definición conceptual de la notación O se deducen las siguiente propiedades: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E9AE9C-8B28-44BE-B1F1-DCB026543C90}"/>
              </a:ext>
            </a:extLst>
          </p:cNvPr>
          <p:cNvSpPr txBox="1"/>
          <p:nvPr/>
        </p:nvSpPr>
        <p:spPr>
          <a:xfrm>
            <a:off x="402986" y="2477404"/>
            <a:ext cx="110511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O(log   n)  = O(log  n)   para a, b &gt; 1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funciones logarítmicas son de orden logarítmico, independientemente de la base del logaritmo.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O(log n!) = O(n * log n)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0AF0A3-0D8E-4C1D-9F2E-EDCD0ABB27E5}"/>
              </a:ext>
            </a:extLst>
          </p:cNvPr>
          <p:cNvSpPr txBox="1"/>
          <p:nvPr/>
        </p:nvSpPr>
        <p:spPr>
          <a:xfrm>
            <a:off x="1440709" y="2664036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A90884-A795-41CD-AF40-E62CBB17D832}"/>
              </a:ext>
            </a:extLst>
          </p:cNvPr>
          <p:cNvSpPr txBox="1"/>
          <p:nvPr/>
        </p:nvSpPr>
        <p:spPr>
          <a:xfrm>
            <a:off x="3069211" y="2685807"/>
            <a:ext cx="2833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3176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41C7FA-FC55-4554-AB4D-A4B24940B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C6CEACF-4AF5-4EFC-AE13-A3436EEFCE94}"/>
              </a:ext>
            </a:extLst>
          </p:cNvPr>
          <p:cNvSpPr txBox="1"/>
          <p:nvPr/>
        </p:nvSpPr>
        <p:spPr>
          <a:xfrm>
            <a:off x="418011" y="483326"/>
            <a:ext cx="1105117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de la notación O: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definición conceptual de la notación O se deducen las siguiente propiedades: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FD08B1-D2D4-4ABA-B4E1-658F38A59059}"/>
              </a:ext>
            </a:extLst>
          </p:cNvPr>
          <p:cNvSpPr txBox="1"/>
          <p:nvPr/>
        </p:nvSpPr>
        <p:spPr>
          <a:xfrm>
            <a:off x="402986" y="2477404"/>
            <a:ext cx="48613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Para k &gt; 1    O(∑ i   )  = O(n     )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B616D3-C1A2-4B25-98B7-B1A980A14F00}"/>
              </a:ext>
            </a:extLst>
          </p:cNvPr>
          <p:cNvSpPr txBox="1"/>
          <p:nvPr/>
        </p:nvSpPr>
        <p:spPr>
          <a:xfrm>
            <a:off x="2677886" y="2319324"/>
            <a:ext cx="3265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E84BE2-86EE-4841-BBEE-AB14728EE821}"/>
              </a:ext>
            </a:extLst>
          </p:cNvPr>
          <p:cNvSpPr txBox="1"/>
          <p:nvPr/>
        </p:nvSpPr>
        <p:spPr>
          <a:xfrm>
            <a:off x="2621279" y="2824423"/>
            <a:ext cx="4876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F04BC3-1198-4B96-9C4D-7B946A5D9E45}"/>
              </a:ext>
            </a:extLst>
          </p:cNvPr>
          <p:cNvSpPr txBox="1"/>
          <p:nvPr/>
        </p:nvSpPr>
        <p:spPr>
          <a:xfrm>
            <a:off x="3000106" y="2419472"/>
            <a:ext cx="3265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F0B4E8-B252-4E45-BB27-AC3D3A929196}"/>
              </a:ext>
            </a:extLst>
          </p:cNvPr>
          <p:cNvSpPr txBox="1"/>
          <p:nvPr/>
        </p:nvSpPr>
        <p:spPr>
          <a:xfrm>
            <a:off x="4158349" y="2454306"/>
            <a:ext cx="8708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+ 1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77EBE1-009C-4D26-BA84-D42E507A7242}"/>
              </a:ext>
            </a:extLst>
          </p:cNvPr>
          <p:cNvSpPr txBox="1"/>
          <p:nvPr/>
        </p:nvSpPr>
        <p:spPr>
          <a:xfrm>
            <a:off x="450883" y="3909965"/>
            <a:ext cx="48613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O(∑ log i)  = O(n* log n)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153831-E0C9-477C-ABA7-C19535627110}"/>
              </a:ext>
            </a:extLst>
          </p:cNvPr>
          <p:cNvSpPr txBox="1"/>
          <p:nvPr/>
        </p:nvSpPr>
        <p:spPr>
          <a:xfrm>
            <a:off x="1145177" y="3764947"/>
            <a:ext cx="3265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6C8723-EE02-458C-B0F0-0BFF796AB310}"/>
              </a:ext>
            </a:extLst>
          </p:cNvPr>
          <p:cNvSpPr txBox="1"/>
          <p:nvPr/>
        </p:nvSpPr>
        <p:spPr>
          <a:xfrm>
            <a:off x="1088570" y="4270046"/>
            <a:ext cx="4876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i=1</a:t>
            </a:r>
          </a:p>
        </p:txBody>
      </p:sp>
    </p:spTree>
    <p:extLst>
      <p:ext uri="{BB962C8B-B14F-4D97-AF65-F5344CB8AC3E}">
        <p14:creationId xmlns:p14="http://schemas.microsoft.com/office/powerpoint/2010/main" val="91022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462</Words>
  <Application>Microsoft Office PowerPoint</Application>
  <PresentationFormat>Panorámica</PresentationFormat>
  <Paragraphs>59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11</cp:revision>
  <dcterms:created xsi:type="dcterms:W3CDTF">2018-02-23T16:29:37Z</dcterms:created>
  <dcterms:modified xsi:type="dcterms:W3CDTF">2018-02-23T20:12:28Z</dcterms:modified>
</cp:coreProperties>
</file>