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606C0-C7BF-4F7D-B377-38DB56BDD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66FC44-F4F5-4EDA-AEB9-B84B506DA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141A45-1152-418F-A45A-B374A653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A702-039F-4B39-BBCB-B3D588CD3556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18B4B1-81DD-4D9D-A30E-95CFAC55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299DC8-6BAE-448E-BF61-491A0C01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3BBE-10E8-41AE-8906-D43E48A0BF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82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87581-80FC-4BF4-A2A4-93BB066F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47A026-11BF-4492-9DF8-1E49EA68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32D35-F28F-4D4F-8D58-C0B53990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A702-039F-4B39-BBCB-B3D588CD3556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DE1415-7C8C-47B6-A34A-6D7A24FE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313280-66F4-40D5-91E7-47CC2131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3BBE-10E8-41AE-8906-D43E48A0BF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82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ABA69-5B48-4DEE-9C7F-B4B563EE5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4EA352-2456-4E32-ABCF-4E436FAFF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B2F893-480E-4AF4-9713-EC4326B6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A702-039F-4B39-BBCB-B3D588CD3556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AE43F-506E-4EC8-8407-B4DF4775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C5182-9C4A-41F2-903A-EC160FC8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3BBE-10E8-41AE-8906-D43E48A0BF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590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67E6F-B3C4-45B4-BF7D-A20E263C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E2F8CA-15B1-4DAE-BF79-351C77463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857AB-F609-4FF6-BB9A-9FFEEA8D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A702-039F-4B39-BBCB-B3D588CD3556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6BC07-E35D-41FF-AC78-0485C786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263521-805B-4135-A2F0-C3B4759E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3BBE-10E8-41AE-8906-D43E48A0BF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458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E4497-D8AA-408F-B178-C6FDA743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025AAB-A049-4534-A588-C07C0D9BA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50B5E8-FEF1-4FFA-AF8B-B78E2505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A702-039F-4B39-BBCB-B3D588CD3556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C013A3-F91C-4AA6-96AA-F89EA681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CBC717-B899-4348-BC3D-E9687CE5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3BBE-10E8-41AE-8906-D43E48A0BF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587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F8F76-8691-4E0E-BF7E-D4175714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7DE1D-753C-4F1C-B28E-6EB0D7DA7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C40A88-766C-4DB8-AE7F-A9F6B0AF6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C307BF-E051-4E3C-AC92-74F321BD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A702-039F-4B39-BBCB-B3D588CD3556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CFE35-3B9A-4403-B000-1B9697C3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28ACC2-8268-4E66-8765-619CB08A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3BBE-10E8-41AE-8906-D43E48A0BF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758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0740-8D68-4B53-B6F9-9D5F161E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47241B-BF83-49CA-9AC6-42225ABF3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194A0F-798A-443C-8FAE-045634007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EA8EE5-DED3-47BA-A8A9-4336C30CD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1E55AE-B8EF-41A1-8869-F918D7D13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79B91D-FC5E-4CAE-8466-3507D27F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A702-039F-4B39-BBCB-B3D588CD3556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4EAF2B-3BF6-42C4-AE8D-E13108AF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D65B05-7F26-4B74-8901-899058B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3BBE-10E8-41AE-8906-D43E48A0BF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720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E3E37-A555-4592-8E80-1C058FCE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FC6068-83CA-4947-A919-C176BD1E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A702-039F-4B39-BBCB-B3D588CD3556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598CA3-E086-4833-AD7B-18253532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E4C99C-CAF3-40C7-A3F4-53793022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3BBE-10E8-41AE-8906-D43E48A0BF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520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8CBB0B-9EA2-4B8A-AE06-D3EA019A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A702-039F-4B39-BBCB-B3D588CD3556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21554F-CC76-40DD-BF29-61733CF2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84E777-F997-492E-8F81-7C51879F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3BBE-10E8-41AE-8906-D43E48A0BF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6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AE540-5D49-4C7A-A2D7-C1E53A7D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247B6D-9504-4490-8437-C5947A57C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16773E-1A76-4B91-8B18-5F303957F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D687DD-2C1E-42DC-BE35-4117BEEE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A702-039F-4B39-BBCB-B3D588CD3556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A3C303-6C7D-4819-9847-7173599B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8CC6BF-5289-4DF3-98D7-709F0BDF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3BBE-10E8-41AE-8906-D43E48A0BF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199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77C84-A12E-4885-BAFA-5641C8EA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2E4004-00F0-4217-ACEB-FCABADC8E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1B5E2A-5C51-4978-8CDC-6915B09ED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7B2C62-D848-4D7D-B766-16944815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A702-039F-4B39-BBCB-B3D588CD3556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311871-58AF-4F1D-8CEB-1EC9551A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977BF5-C3BD-4573-B7D3-A30A6A66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3BBE-10E8-41AE-8906-D43E48A0BF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44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34C41C-F582-4ACD-894F-7D3AAE22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12A9F2-9B13-4FD7-9D6A-BDC9DB0B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174820-4A6F-49A6-909F-026D2981B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A702-039F-4B39-BBCB-B3D588CD3556}" type="datetimeFigureOut">
              <a:rPr lang="es-PE" smtClean="0"/>
              <a:t>1/03/2018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76147-0F68-4E03-AB6E-3A95BBFF1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FF554-2B34-48F1-BC99-B1CF1750C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3BBE-10E8-41AE-8906-D43E48A0BF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417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2BB1-3728-4648-9B31-0D69294B7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86CE3-A5FA-4384-97BF-A5A0FD472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-13063" y="1649789"/>
            <a:ext cx="12258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0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La naturaleza de</a:t>
            </a:r>
          </a:p>
          <a:p>
            <a:pPr algn="ctr"/>
            <a:r>
              <a:rPr lang="es-PE" sz="90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la </a:t>
            </a:r>
            <a:r>
              <a:rPr lang="es-PE" sz="90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</a:t>
            </a:r>
            <a:r>
              <a:rPr lang="es-PE" sz="90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ecursividad</a:t>
            </a:r>
            <a:endParaRPr lang="es-PE" sz="90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8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2BB1-3728-4648-9B31-0D69294B7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86CE3-A5FA-4384-97BF-A5A0FD472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Introducción: </a:t>
            </a:r>
          </a:p>
          <a:p>
            <a:pPr algn="just"/>
            <a:endParaRPr lang="es-PE" sz="25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recursividad (recursión) es aquella propiedad que posee una función por la cual puede llamarse a sí misma. Aunque la recursividad se puede utilizar como una alternativa a la iteración, una solución recursiva es normalmente menos eficiente, en términos de tiempo de computadora, que una solución iterativa, debido a las operaciones auxiliares que llevan consigo las invocaciones suplementarias a las 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funciones.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 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embargo, en muchas circunstancias el uso de la recursión permite a los programadores especificar soluciones naturales, sencillas, que serían, en caso contrario, difíciles de resolver. Por esta causa, la recursión es una herramienta poderosa e importante en la resolución de problemas y en la programación. Diversas técnicas algorítmicas utilizan la recursión, son los algoritmos divide y vence y los algoritmos de vuelta atrás.</a:t>
            </a: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20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5110F88-E887-447C-A3D0-F473BBCE4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63C96D7-936B-4067-95D9-81966E74C186}"/>
              </a:ext>
            </a:extLst>
          </p:cNvPr>
          <p:cNvSpPr txBox="1"/>
          <p:nvPr/>
        </p:nvSpPr>
        <p:spPr>
          <a:xfrm>
            <a:off x="431074" y="414528"/>
            <a:ext cx="1105117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naturaleza de la Recursividad: </a:t>
            </a:r>
          </a:p>
          <a:p>
            <a:pPr algn="just"/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función recursiva es aquella que se llama a sí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misma,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bien directamente o bien indirectamente a través de otra función. La recursividad es un tópico importante examinado frecuentemente en cursos en los que se trata de resolución de algoritmos y en cursos relativos a Estructuras de Datos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función que tiene sentencias entre las que se encuentra al menos una que llama a la propia función se dice que es recursiva. Así, la organización recursiva de una función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funcion1() </a:t>
            </a:r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sería la siguiente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funcion1(…){</a:t>
            </a: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…</a:t>
            </a: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funcion1();	       </a:t>
            </a:r>
            <a:r>
              <a:rPr lang="es-PE" sz="2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llamada recursiva</a:t>
            </a: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…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80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5110F88-E887-447C-A3D0-F473BBCE4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63C96D7-936B-4067-95D9-81966E74C186}"/>
              </a:ext>
            </a:extLst>
          </p:cNvPr>
          <p:cNvSpPr txBox="1"/>
          <p:nvPr/>
        </p:nvSpPr>
        <p:spPr>
          <a:xfrm>
            <a:off x="321346" y="316992"/>
            <a:ext cx="11051178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1: 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recursivo de la función matemática que suma los N primeros números enteros positivos.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punto de partida se puede afirmar que para n = 1 se tiene que la suma S(1) = 1. Para n = 2 se puede escribir S(2) = S(1) + 2; en general y aplicando la inducción matemática se tiene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S(n) = S(n-1) + 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algoritmo que determina la suma de modo recursivo ha de tener presente 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caso base y un caso recursivo. 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Así, en el caso del cálculo de S(6), la definición es S(6) = 6 + S(5), que de acuerdo a la definición es 5 + S(4), este proceso continúa hasta S(1) = 1 por definición. </a:t>
            </a: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6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5110F88-E887-447C-A3D0-F473BBCE4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63C96D7-936B-4067-95D9-81966E74C186}"/>
              </a:ext>
            </a:extLst>
          </p:cNvPr>
          <p:cNvSpPr txBox="1"/>
          <p:nvPr/>
        </p:nvSpPr>
        <p:spPr>
          <a:xfrm>
            <a:off x="321346" y="316992"/>
            <a:ext cx="11051178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1: </a:t>
            </a:r>
          </a:p>
          <a:p>
            <a:pPr algn="just"/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consecuencia, la implementación del algoritmo mencionado, que calcula la suma de los n primeros enteros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PE" sz="2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sumaNEnteros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n){</a:t>
            </a: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PE" sz="2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(n==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s-PE" sz="2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PE" sz="2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PE" sz="2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PE" sz="2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+ 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sumaNEnteros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(n-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4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5110F88-E887-447C-A3D0-F473BBCE4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63C96D7-936B-4067-95D9-81966E74C186}"/>
              </a:ext>
            </a:extLst>
          </p:cNvPr>
          <p:cNvSpPr txBox="1"/>
          <p:nvPr/>
        </p:nvSpPr>
        <p:spPr>
          <a:xfrm>
            <a:off x="443266" y="487680"/>
            <a:ext cx="1105117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2: 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la naturaleza recursiva de la serie Fibonacci: 0 1 1 2 3 5 8 13 21…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observa en esta serie que comienza con 0 y 1, y tiene la propiedad de que cada elemento es la suma de los dos elementos anteriores, por ejemplo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+ 1 = 1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+ 1 = 2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+ 1 = 3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+ 2 = 5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+ 3 = 8 </a:t>
            </a:r>
            <a:endParaRPr lang="es-PE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5110F88-E887-447C-A3D0-F473BBCE4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63C96D7-936B-4067-95D9-81966E74C186}"/>
              </a:ext>
            </a:extLst>
          </p:cNvPr>
          <p:cNvSpPr txBox="1"/>
          <p:nvPr/>
        </p:nvSpPr>
        <p:spPr>
          <a:xfrm>
            <a:off x="443266" y="487680"/>
            <a:ext cx="11051178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2: 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Entonces se puede establecer que: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 = 0</a:t>
            </a:r>
          </a:p>
          <a:p>
            <a:pPr algn="just"/>
            <a:r>
              <a:rPr lang="es-PE" sz="2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ibonacci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= 1</a:t>
            </a: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just"/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(n) = 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(n-1) + 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(n-2)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la definición recursiva será: 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(n) = n 				   </a:t>
            </a:r>
            <a:r>
              <a:rPr lang="es-PE" sz="2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n=0  </a:t>
            </a:r>
            <a:r>
              <a:rPr lang="es-PE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 = 1</a:t>
            </a:r>
          </a:p>
          <a:p>
            <a:pPr algn="just"/>
            <a:r>
              <a:rPr lang="es-PE" sz="2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ibonacci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(n) = 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(n-1) + 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(n-2)       </a:t>
            </a:r>
            <a:r>
              <a:rPr lang="es-PE" sz="2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&gt;= 2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Así por ejemplo: 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ibonacci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 = 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 + 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8454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5110F88-E887-447C-A3D0-F473BBCE4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63C96D7-936B-4067-95D9-81966E74C186}"/>
              </a:ext>
            </a:extLst>
          </p:cNvPr>
          <p:cNvSpPr txBox="1"/>
          <p:nvPr/>
        </p:nvSpPr>
        <p:spPr>
          <a:xfrm>
            <a:off x="443266" y="487680"/>
            <a:ext cx="110511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2: </a:t>
            </a:r>
          </a:p>
          <a:p>
            <a:pPr algn="just"/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consecuencia, la implementación del algoritmo </a:t>
            </a:r>
            <a:r>
              <a:rPr lang="es-P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mencionado</a:t>
            </a:r>
            <a:r>
              <a:rPr lang="es-P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serie </a:t>
            </a:r>
            <a:r>
              <a:rPr lang="es-PE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es: </a:t>
            </a:r>
          </a:p>
          <a:p>
            <a:pPr algn="just"/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PE" sz="2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n){</a:t>
            </a: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PE" sz="2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(n==</a:t>
            </a:r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|| n==</a:t>
            </a:r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s-PE" sz="2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n;</a:t>
            </a: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PE" sz="2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s-PE" sz="2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(n-</a:t>
            </a:r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(n-</a:t>
            </a:r>
            <a:r>
              <a:rPr lang="es-PE" sz="2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s-PE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53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603</Words>
  <Application>Microsoft Office PowerPoint</Application>
  <PresentationFormat>Panorámica</PresentationFormat>
  <Paragraphs>82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14</cp:revision>
  <dcterms:created xsi:type="dcterms:W3CDTF">2018-02-17T21:11:38Z</dcterms:created>
  <dcterms:modified xsi:type="dcterms:W3CDTF">2018-03-01T16:23:36Z</dcterms:modified>
</cp:coreProperties>
</file>