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51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016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375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53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25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1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689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299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97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9029-5B74-4AED-B49F-020EAA6DC611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6AE9-2D44-4A4D-B164-24958B6D7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80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Recursividad indirecta – funciones mutuamente recursivas</a:t>
            </a: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recursividad indirecta se produce cuando una función llama a otra, que eventualmente terminará llamando de nuevo a la primera función.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 un programa que muestre el alfabeto, carácter a carácter, utilizando recursividad mutua o indirecta.</a:t>
            </a:r>
            <a:endParaRPr lang="es-PE" sz="23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1</cp:revision>
  <dcterms:created xsi:type="dcterms:W3CDTF">2018-03-01T21:31:22Z</dcterms:created>
  <dcterms:modified xsi:type="dcterms:W3CDTF">2018-03-01T21:31:49Z</dcterms:modified>
</cp:coreProperties>
</file>