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9" d="100"/>
          <a:sy n="79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0232C-E450-4CDA-A2FD-EB6F5F7CFD35}" type="datetimeFigureOut">
              <a:rPr lang="es-PE" smtClean="0"/>
              <a:t>2/03/2018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E9908-C6F6-4B30-B839-72A3323FE26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4618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0232C-E450-4CDA-A2FD-EB6F5F7CFD35}" type="datetimeFigureOut">
              <a:rPr lang="es-PE" smtClean="0"/>
              <a:t>2/03/2018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E9908-C6F6-4B30-B839-72A3323FE26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65265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0232C-E450-4CDA-A2FD-EB6F5F7CFD35}" type="datetimeFigureOut">
              <a:rPr lang="es-PE" smtClean="0"/>
              <a:t>2/03/2018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E9908-C6F6-4B30-B839-72A3323FE26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26691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0232C-E450-4CDA-A2FD-EB6F5F7CFD35}" type="datetimeFigureOut">
              <a:rPr lang="es-PE" smtClean="0"/>
              <a:t>2/03/2018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E9908-C6F6-4B30-B839-72A3323FE26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681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0232C-E450-4CDA-A2FD-EB6F5F7CFD35}" type="datetimeFigureOut">
              <a:rPr lang="es-PE" smtClean="0"/>
              <a:t>2/03/2018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E9908-C6F6-4B30-B839-72A3323FE26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19831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0232C-E450-4CDA-A2FD-EB6F5F7CFD35}" type="datetimeFigureOut">
              <a:rPr lang="es-PE" smtClean="0"/>
              <a:t>2/03/2018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E9908-C6F6-4B30-B839-72A3323FE26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82733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0232C-E450-4CDA-A2FD-EB6F5F7CFD35}" type="datetimeFigureOut">
              <a:rPr lang="es-PE" smtClean="0"/>
              <a:t>2/03/2018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E9908-C6F6-4B30-B839-72A3323FE26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4109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0232C-E450-4CDA-A2FD-EB6F5F7CFD35}" type="datetimeFigureOut">
              <a:rPr lang="es-PE" smtClean="0"/>
              <a:t>2/03/2018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E9908-C6F6-4B30-B839-72A3323FE26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95816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0232C-E450-4CDA-A2FD-EB6F5F7CFD35}" type="datetimeFigureOut">
              <a:rPr lang="es-PE" smtClean="0"/>
              <a:t>2/03/2018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E9908-C6F6-4B30-B839-72A3323FE26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42062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0232C-E450-4CDA-A2FD-EB6F5F7CFD35}" type="datetimeFigureOut">
              <a:rPr lang="es-PE" smtClean="0"/>
              <a:t>2/03/2018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E9908-C6F6-4B30-B839-72A3323FE26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44733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0232C-E450-4CDA-A2FD-EB6F5F7CFD35}" type="datetimeFigureOut">
              <a:rPr lang="es-PE" smtClean="0"/>
              <a:t>2/03/2018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E9908-C6F6-4B30-B839-72A3323FE26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88203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0232C-E450-4CDA-A2FD-EB6F5F7CFD35}" type="datetimeFigureOut">
              <a:rPr lang="es-PE" smtClean="0"/>
              <a:t>2/03/2018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E9908-C6F6-4B30-B839-72A3323FE26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64727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192BB1-3728-4648-9B31-0D69294B7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F86CE3-A5FA-4384-97BF-A5A0FD4724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1" y="483326"/>
            <a:ext cx="11051178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Recursión vs Iteración</a:t>
            </a:r>
          </a:p>
          <a:p>
            <a:pPr algn="just"/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las secciones anteriores se han estudiado varios algoritmos que se pueden implementar fácilmente de modo recursivo, o bien de modo iterativo. En este vídeo se comparan los dos enfoques y se examinan las razones por las que el programador puede elegir un enfoque u otro según la situación específica.</a:t>
            </a:r>
          </a:p>
          <a:p>
            <a:pPr algn="just"/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recursión tiene muchas desventajas. Se invoca repetidamente al mecanismo de llamada a función y, en consecuencia, se necesita un tiempo suplementario para realizar cada llamada. Esta característica puede resultar cara en tiempo de procesador y espacio de memoria.</a:t>
            </a:r>
          </a:p>
          <a:p>
            <a:pPr algn="just"/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Entonces, </a:t>
            </a:r>
            <a:r>
              <a:rPr lang="es-PE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¿cuáles son las razones para elegir la recursión? </a:t>
            </a:r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razón fundamental es que existen numerosos problemas complejos que poseen naturaleza recursiva y, en consecuencia, son más fáciles de implementar con algoritmos de este tipo. </a:t>
            </a:r>
          </a:p>
          <a:p>
            <a:pPr algn="just"/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2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183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1" y="483326"/>
            <a:ext cx="1105117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</a:p>
          <a:p>
            <a:pPr algn="just"/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 un número natural N, obtener la suma de los dígitos de que consta. Presentar un algoritmo recursivo y otro iterativo.</a:t>
            </a:r>
          </a:p>
          <a:p>
            <a:pPr algn="just"/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2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250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54587" y="641822"/>
            <a:ext cx="11051178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Directrices en la toma de decisión iteración/recursión: </a:t>
            </a:r>
          </a:p>
          <a:p>
            <a:pPr algn="just"/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Considérese una solución recursiva sólo cuando una solución iterativa sencilla no sea posible.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Utilícese una solución recursiva sólo cuando la ejecución y eficiencia de la memoria de la solución esté dentro de límites aceptables considerando las limitaciones del sistema.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son posibles las dos soluciones, iterativa y recursiva, la solución recursiva siempre requerirá más tiempo y espacio debido a las llamadas adicionales a las funciones.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ciertos problemas, la recursión conduce naturalmente a soluciones que son mucho más fiables de leer y comprender que su correspondiente iterativa. En estos casos los beneficios obtenidos con la claridad de la solución suelen compensar el coste extra (en tiempo y memoria) de la ejecución de un programa recursivo.</a:t>
            </a:r>
            <a:endParaRPr lang="es-PE" sz="21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2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046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300</Words>
  <Application>Microsoft Office PowerPoint</Application>
  <PresentationFormat>Panorámica</PresentationFormat>
  <Paragraphs>18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Miguel Taboada Sanchez</dc:creator>
  <cp:lastModifiedBy>Alejandro Miguel Taboada Sanchez</cp:lastModifiedBy>
  <cp:revision>4</cp:revision>
  <dcterms:created xsi:type="dcterms:W3CDTF">2018-03-02T16:58:39Z</dcterms:created>
  <dcterms:modified xsi:type="dcterms:W3CDTF">2018-03-02T17:24:41Z</dcterms:modified>
</cp:coreProperties>
</file>