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21E0A-2782-41C5-A280-F93425CF2FCD}" type="datetimeFigureOut">
              <a:rPr lang="es-PE" smtClean="0"/>
              <a:t>3/03/2018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55465-A921-4B47-902D-0E8F6FBCBC6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7919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21E0A-2782-41C5-A280-F93425CF2FCD}" type="datetimeFigureOut">
              <a:rPr lang="es-PE" smtClean="0"/>
              <a:t>3/03/2018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55465-A921-4B47-902D-0E8F6FBCBC6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2861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21E0A-2782-41C5-A280-F93425CF2FCD}" type="datetimeFigureOut">
              <a:rPr lang="es-PE" smtClean="0"/>
              <a:t>3/03/2018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55465-A921-4B47-902D-0E8F6FBCBC6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69549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21E0A-2782-41C5-A280-F93425CF2FCD}" type="datetimeFigureOut">
              <a:rPr lang="es-PE" smtClean="0"/>
              <a:t>3/03/2018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55465-A921-4B47-902D-0E8F6FBCBC6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3004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21E0A-2782-41C5-A280-F93425CF2FCD}" type="datetimeFigureOut">
              <a:rPr lang="es-PE" smtClean="0"/>
              <a:t>3/03/2018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55465-A921-4B47-902D-0E8F6FBCBC6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06051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21E0A-2782-41C5-A280-F93425CF2FCD}" type="datetimeFigureOut">
              <a:rPr lang="es-PE" smtClean="0"/>
              <a:t>3/03/2018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55465-A921-4B47-902D-0E8F6FBCBC6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8062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21E0A-2782-41C5-A280-F93425CF2FCD}" type="datetimeFigureOut">
              <a:rPr lang="es-PE" smtClean="0"/>
              <a:t>3/03/2018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55465-A921-4B47-902D-0E8F6FBCBC6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65627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21E0A-2782-41C5-A280-F93425CF2FCD}" type="datetimeFigureOut">
              <a:rPr lang="es-PE" smtClean="0"/>
              <a:t>3/03/2018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55465-A921-4B47-902D-0E8F6FBCBC6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28651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21E0A-2782-41C5-A280-F93425CF2FCD}" type="datetimeFigureOut">
              <a:rPr lang="es-PE" smtClean="0"/>
              <a:t>3/03/2018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55465-A921-4B47-902D-0E8F6FBCBC6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5632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21E0A-2782-41C5-A280-F93425CF2FCD}" type="datetimeFigureOut">
              <a:rPr lang="es-PE" smtClean="0"/>
              <a:t>3/03/2018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55465-A921-4B47-902D-0E8F6FBCBC6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01264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21E0A-2782-41C5-A280-F93425CF2FCD}" type="datetimeFigureOut">
              <a:rPr lang="es-PE" smtClean="0"/>
              <a:t>3/03/2018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55465-A921-4B47-902D-0E8F6FBCBC6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0753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21E0A-2782-41C5-A280-F93425CF2FCD}" type="datetimeFigureOut">
              <a:rPr lang="es-PE" smtClean="0"/>
              <a:t>3/03/2018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55465-A921-4B47-902D-0E8F6FBCBC6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3376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1" y="483326"/>
            <a:ext cx="1105117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Torres de </a:t>
            </a:r>
            <a:r>
              <a:rPr lang="es-PE" sz="3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Hanoi</a:t>
            </a:r>
            <a:endParaRPr lang="es-PE" sz="3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Este juego (un algoritmo clásico) tiene sus orígenes en la cultura oriental y en una leyenda sobre el Templo de Brahma cuya estructura simulaba una plataforma metálica con tres varillas y discos en su interior.</a:t>
            </a:r>
          </a:p>
          <a:p>
            <a:pPr algn="just"/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problema en cuestión suponía la existencia de tres varillas (A, B, y C) o postes en los que se alojaban discos (n discos) que se podían trasladar de una varilla a otra libremente pero con una condición: cada disco era ligeramente inferior en diámetro al que estaba justo debajo de él.</a:t>
            </a:r>
            <a:endParaRPr lang="es-PE" sz="2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950976" y="4626166"/>
            <a:ext cx="97536" cy="126257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1901952" y="4629886"/>
            <a:ext cx="97536" cy="126257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/>
          <p:cNvSpPr/>
          <p:nvPr/>
        </p:nvSpPr>
        <p:spPr>
          <a:xfrm>
            <a:off x="2779776" y="4626166"/>
            <a:ext cx="97536" cy="126257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630936" y="5888736"/>
            <a:ext cx="2563368" cy="110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CuadroTexto 10"/>
          <p:cNvSpPr txBox="1"/>
          <p:nvPr/>
        </p:nvSpPr>
        <p:spPr>
          <a:xfrm>
            <a:off x="798576" y="6001599"/>
            <a:ext cx="4023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s-PE" sz="22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755648" y="5995503"/>
            <a:ext cx="4023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s-PE" sz="22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2633472" y="5995503"/>
            <a:ext cx="4023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s-PE" sz="22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569976" y="5636386"/>
            <a:ext cx="899160" cy="23156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PE" sz="1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675132" y="5409596"/>
            <a:ext cx="652272" cy="21451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PE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766572" y="5202245"/>
            <a:ext cx="466344" cy="18837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PE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10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7" grpId="0" animBg="1"/>
      <p:bldP spid="11" grpId="0"/>
      <p:bldP spid="13" grpId="0"/>
      <p:bldP spid="14" grpId="0"/>
      <p:bldP spid="12" grpId="0" animBg="1"/>
      <p:bldP spid="16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1" y="483326"/>
            <a:ext cx="110511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Moviendo los discos de la varilla </a:t>
            </a:r>
            <a:r>
              <a:rPr lang="es-PE" sz="22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hacia </a:t>
            </a:r>
            <a:r>
              <a:rPr lang="es-PE" sz="22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s-PE" sz="2200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512064" y="1285558"/>
            <a:ext cx="97536" cy="126257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1499616" y="1289278"/>
            <a:ext cx="97536" cy="126257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2340864" y="1285558"/>
            <a:ext cx="97536" cy="126257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192024" y="2548128"/>
            <a:ext cx="2563368" cy="110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CuadroTexto 9"/>
          <p:cNvSpPr txBox="1"/>
          <p:nvPr/>
        </p:nvSpPr>
        <p:spPr>
          <a:xfrm>
            <a:off x="359664" y="2660991"/>
            <a:ext cx="4023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s-PE" sz="22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353312" y="2654895"/>
            <a:ext cx="4023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s-PE" sz="22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2194560" y="2654895"/>
            <a:ext cx="4023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s-PE" sz="22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131064" y="2295778"/>
            <a:ext cx="899160" cy="23156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PE" sz="1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236220" y="2068988"/>
            <a:ext cx="652272" cy="21451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PE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327660" y="1861637"/>
            <a:ext cx="466344" cy="18837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PE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3456432" y="1279462"/>
            <a:ext cx="97536" cy="126257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Rectángulo 16"/>
          <p:cNvSpPr/>
          <p:nvPr/>
        </p:nvSpPr>
        <p:spPr>
          <a:xfrm>
            <a:off x="4443984" y="1283182"/>
            <a:ext cx="97536" cy="126257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Rectángulo 17"/>
          <p:cNvSpPr/>
          <p:nvPr/>
        </p:nvSpPr>
        <p:spPr>
          <a:xfrm>
            <a:off x="5285232" y="1279462"/>
            <a:ext cx="97536" cy="126257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Rectángulo 18"/>
          <p:cNvSpPr/>
          <p:nvPr/>
        </p:nvSpPr>
        <p:spPr>
          <a:xfrm>
            <a:off x="3136392" y="2542032"/>
            <a:ext cx="2563368" cy="110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CuadroTexto 19"/>
          <p:cNvSpPr txBox="1"/>
          <p:nvPr/>
        </p:nvSpPr>
        <p:spPr>
          <a:xfrm>
            <a:off x="3304032" y="2654895"/>
            <a:ext cx="4023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s-PE" sz="22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4297680" y="2648799"/>
            <a:ext cx="4023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s-PE" sz="22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5138928" y="2648799"/>
            <a:ext cx="4023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s-PE" sz="22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Elipse 22"/>
          <p:cNvSpPr/>
          <p:nvPr/>
        </p:nvSpPr>
        <p:spPr>
          <a:xfrm>
            <a:off x="3075432" y="2289682"/>
            <a:ext cx="899160" cy="23156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PE" sz="1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Elipse 23"/>
          <p:cNvSpPr/>
          <p:nvPr/>
        </p:nvSpPr>
        <p:spPr>
          <a:xfrm>
            <a:off x="3180588" y="2062892"/>
            <a:ext cx="652272" cy="21451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PE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Elipse 24"/>
          <p:cNvSpPr/>
          <p:nvPr/>
        </p:nvSpPr>
        <p:spPr>
          <a:xfrm>
            <a:off x="5113020" y="2331029"/>
            <a:ext cx="466344" cy="18837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PE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6388608" y="1285558"/>
            <a:ext cx="97536" cy="126257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Rectángulo 26"/>
          <p:cNvSpPr/>
          <p:nvPr/>
        </p:nvSpPr>
        <p:spPr>
          <a:xfrm>
            <a:off x="7376160" y="1289278"/>
            <a:ext cx="97536" cy="126257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Rectángulo 27"/>
          <p:cNvSpPr/>
          <p:nvPr/>
        </p:nvSpPr>
        <p:spPr>
          <a:xfrm>
            <a:off x="8217408" y="1285558"/>
            <a:ext cx="97536" cy="126257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Rectángulo 28"/>
          <p:cNvSpPr/>
          <p:nvPr/>
        </p:nvSpPr>
        <p:spPr>
          <a:xfrm>
            <a:off x="6068568" y="2548128"/>
            <a:ext cx="2563368" cy="110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CuadroTexto 29"/>
          <p:cNvSpPr txBox="1"/>
          <p:nvPr/>
        </p:nvSpPr>
        <p:spPr>
          <a:xfrm>
            <a:off x="6236208" y="2660991"/>
            <a:ext cx="4023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s-PE" sz="22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7229856" y="2654895"/>
            <a:ext cx="4023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s-PE" sz="22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8071104" y="2654895"/>
            <a:ext cx="4023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s-PE" sz="22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Elipse 32"/>
          <p:cNvSpPr/>
          <p:nvPr/>
        </p:nvSpPr>
        <p:spPr>
          <a:xfrm>
            <a:off x="6007608" y="2295778"/>
            <a:ext cx="899160" cy="23156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PE" sz="1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Elipse 33"/>
          <p:cNvSpPr/>
          <p:nvPr/>
        </p:nvSpPr>
        <p:spPr>
          <a:xfrm>
            <a:off x="7100316" y="2300636"/>
            <a:ext cx="652272" cy="21451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PE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Elipse 34"/>
          <p:cNvSpPr/>
          <p:nvPr/>
        </p:nvSpPr>
        <p:spPr>
          <a:xfrm>
            <a:off x="8045196" y="2337125"/>
            <a:ext cx="466344" cy="18837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PE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9418320" y="1279462"/>
            <a:ext cx="97536" cy="126257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7" name="Rectángulo 36"/>
          <p:cNvSpPr/>
          <p:nvPr/>
        </p:nvSpPr>
        <p:spPr>
          <a:xfrm>
            <a:off x="10405872" y="1283182"/>
            <a:ext cx="97536" cy="126257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8" name="Rectángulo 37"/>
          <p:cNvSpPr/>
          <p:nvPr/>
        </p:nvSpPr>
        <p:spPr>
          <a:xfrm>
            <a:off x="11247120" y="1279462"/>
            <a:ext cx="97536" cy="126257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9" name="Rectángulo 38"/>
          <p:cNvSpPr/>
          <p:nvPr/>
        </p:nvSpPr>
        <p:spPr>
          <a:xfrm>
            <a:off x="9098280" y="2542032"/>
            <a:ext cx="2563368" cy="110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0" name="CuadroTexto 39"/>
          <p:cNvSpPr txBox="1"/>
          <p:nvPr/>
        </p:nvSpPr>
        <p:spPr>
          <a:xfrm>
            <a:off x="9265920" y="2654895"/>
            <a:ext cx="4023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s-PE" sz="22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10259568" y="2648799"/>
            <a:ext cx="4023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s-PE" sz="22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11100816" y="2648799"/>
            <a:ext cx="4023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s-PE" sz="22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Elipse 42"/>
          <p:cNvSpPr/>
          <p:nvPr/>
        </p:nvSpPr>
        <p:spPr>
          <a:xfrm>
            <a:off x="9037320" y="2289682"/>
            <a:ext cx="899160" cy="23156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PE" sz="1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Elipse 43"/>
          <p:cNvSpPr/>
          <p:nvPr/>
        </p:nvSpPr>
        <p:spPr>
          <a:xfrm>
            <a:off x="10130028" y="2294540"/>
            <a:ext cx="652272" cy="21451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PE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Elipse 44"/>
          <p:cNvSpPr/>
          <p:nvPr/>
        </p:nvSpPr>
        <p:spPr>
          <a:xfrm>
            <a:off x="10233660" y="2074997"/>
            <a:ext cx="466344" cy="18837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PE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ángulo 45"/>
          <p:cNvSpPr/>
          <p:nvPr/>
        </p:nvSpPr>
        <p:spPr>
          <a:xfrm>
            <a:off x="524256" y="3248470"/>
            <a:ext cx="97536" cy="126257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7" name="Rectángulo 46"/>
          <p:cNvSpPr/>
          <p:nvPr/>
        </p:nvSpPr>
        <p:spPr>
          <a:xfrm>
            <a:off x="1511808" y="3252190"/>
            <a:ext cx="97536" cy="126257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8" name="Rectángulo 47"/>
          <p:cNvSpPr/>
          <p:nvPr/>
        </p:nvSpPr>
        <p:spPr>
          <a:xfrm>
            <a:off x="2353056" y="3248470"/>
            <a:ext cx="97536" cy="126257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9" name="Rectángulo 48"/>
          <p:cNvSpPr/>
          <p:nvPr/>
        </p:nvSpPr>
        <p:spPr>
          <a:xfrm>
            <a:off x="204216" y="4511040"/>
            <a:ext cx="2563368" cy="110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0" name="CuadroTexto 49"/>
          <p:cNvSpPr txBox="1"/>
          <p:nvPr/>
        </p:nvSpPr>
        <p:spPr>
          <a:xfrm>
            <a:off x="371856" y="4623903"/>
            <a:ext cx="4023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s-PE" sz="22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CuadroTexto 50"/>
          <p:cNvSpPr txBox="1"/>
          <p:nvPr/>
        </p:nvSpPr>
        <p:spPr>
          <a:xfrm>
            <a:off x="1365504" y="4617807"/>
            <a:ext cx="4023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s-PE" sz="22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2206752" y="4617807"/>
            <a:ext cx="4023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s-PE" sz="22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Elipse 52"/>
          <p:cNvSpPr/>
          <p:nvPr/>
        </p:nvSpPr>
        <p:spPr>
          <a:xfrm>
            <a:off x="1959864" y="4258690"/>
            <a:ext cx="899160" cy="23156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PE" sz="1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Elipse 53"/>
          <p:cNvSpPr/>
          <p:nvPr/>
        </p:nvSpPr>
        <p:spPr>
          <a:xfrm>
            <a:off x="1235964" y="4263548"/>
            <a:ext cx="652272" cy="21451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PE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Elipse 54"/>
          <p:cNvSpPr/>
          <p:nvPr/>
        </p:nvSpPr>
        <p:spPr>
          <a:xfrm>
            <a:off x="1339596" y="4044005"/>
            <a:ext cx="466344" cy="18837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PE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ángulo 55"/>
          <p:cNvSpPr/>
          <p:nvPr/>
        </p:nvSpPr>
        <p:spPr>
          <a:xfrm>
            <a:off x="3468624" y="3230182"/>
            <a:ext cx="97536" cy="126257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7" name="Rectángulo 56"/>
          <p:cNvSpPr/>
          <p:nvPr/>
        </p:nvSpPr>
        <p:spPr>
          <a:xfrm>
            <a:off x="4456176" y="3233902"/>
            <a:ext cx="97536" cy="126257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8" name="Rectángulo 57"/>
          <p:cNvSpPr/>
          <p:nvPr/>
        </p:nvSpPr>
        <p:spPr>
          <a:xfrm>
            <a:off x="5297424" y="3230182"/>
            <a:ext cx="97536" cy="126257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9" name="Rectángulo 58"/>
          <p:cNvSpPr/>
          <p:nvPr/>
        </p:nvSpPr>
        <p:spPr>
          <a:xfrm>
            <a:off x="3148584" y="4492752"/>
            <a:ext cx="2563368" cy="110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0" name="CuadroTexto 59"/>
          <p:cNvSpPr txBox="1"/>
          <p:nvPr/>
        </p:nvSpPr>
        <p:spPr>
          <a:xfrm>
            <a:off x="3316224" y="4605615"/>
            <a:ext cx="4023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s-PE" sz="22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4309872" y="4599519"/>
            <a:ext cx="4023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s-PE" sz="22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5151120" y="4599519"/>
            <a:ext cx="4023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s-PE" sz="22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Elipse 62"/>
          <p:cNvSpPr/>
          <p:nvPr/>
        </p:nvSpPr>
        <p:spPr>
          <a:xfrm>
            <a:off x="4904232" y="4240402"/>
            <a:ext cx="899160" cy="23156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PE" sz="1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Elipse 63"/>
          <p:cNvSpPr/>
          <p:nvPr/>
        </p:nvSpPr>
        <p:spPr>
          <a:xfrm>
            <a:off x="4180332" y="4245260"/>
            <a:ext cx="652272" cy="21451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PE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Elipse 64"/>
          <p:cNvSpPr/>
          <p:nvPr/>
        </p:nvSpPr>
        <p:spPr>
          <a:xfrm>
            <a:off x="3296412" y="4281749"/>
            <a:ext cx="466344" cy="18837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PE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ángulo 65"/>
          <p:cNvSpPr/>
          <p:nvPr/>
        </p:nvSpPr>
        <p:spPr>
          <a:xfrm>
            <a:off x="6400800" y="3248470"/>
            <a:ext cx="97536" cy="126257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7" name="Rectángulo 66"/>
          <p:cNvSpPr/>
          <p:nvPr/>
        </p:nvSpPr>
        <p:spPr>
          <a:xfrm>
            <a:off x="7388352" y="3252190"/>
            <a:ext cx="97536" cy="126257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8" name="Rectángulo 67"/>
          <p:cNvSpPr/>
          <p:nvPr/>
        </p:nvSpPr>
        <p:spPr>
          <a:xfrm>
            <a:off x="8229600" y="3248470"/>
            <a:ext cx="97536" cy="126257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9" name="Rectángulo 68"/>
          <p:cNvSpPr/>
          <p:nvPr/>
        </p:nvSpPr>
        <p:spPr>
          <a:xfrm>
            <a:off x="6080760" y="4511040"/>
            <a:ext cx="2563368" cy="110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0" name="CuadroTexto 69"/>
          <p:cNvSpPr txBox="1"/>
          <p:nvPr/>
        </p:nvSpPr>
        <p:spPr>
          <a:xfrm>
            <a:off x="6248400" y="4623903"/>
            <a:ext cx="4023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s-PE" sz="22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CuadroTexto 70"/>
          <p:cNvSpPr txBox="1"/>
          <p:nvPr/>
        </p:nvSpPr>
        <p:spPr>
          <a:xfrm>
            <a:off x="7242048" y="4617807"/>
            <a:ext cx="4023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s-PE" sz="22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CuadroTexto 71"/>
          <p:cNvSpPr txBox="1"/>
          <p:nvPr/>
        </p:nvSpPr>
        <p:spPr>
          <a:xfrm>
            <a:off x="8083296" y="4617807"/>
            <a:ext cx="4023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s-PE" sz="22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Elipse 72"/>
          <p:cNvSpPr/>
          <p:nvPr/>
        </p:nvSpPr>
        <p:spPr>
          <a:xfrm>
            <a:off x="7836408" y="4258690"/>
            <a:ext cx="899160" cy="23156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PE" sz="1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Elipse 73"/>
          <p:cNvSpPr/>
          <p:nvPr/>
        </p:nvSpPr>
        <p:spPr>
          <a:xfrm>
            <a:off x="7953756" y="4019708"/>
            <a:ext cx="652272" cy="21451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PE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Elipse 74"/>
          <p:cNvSpPr/>
          <p:nvPr/>
        </p:nvSpPr>
        <p:spPr>
          <a:xfrm>
            <a:off x="6228588" y="4300037"/>
            <a:ext cx="466344" cy="18837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PE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tángulo 75"/>
          <p:cNvSpPr/>
          <p:nvPr/>
        </p:nvSpPr>
        <p:spPr>
          <a:xfrm>
            <a:off x="9418320" y="3242374"/>
            <a:ext cx="97536" cy="126257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7" name="Rectángulo 76"/>
          <p:cNvSpPr/>
          <p:nvPr/>
        </p:nvSpPr>
        <p:spPr>
          <a:xfrm>
            <a:off x="10405872" y="3246094"/>
            <a:ext cx="97536" cy="126257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8" name="Rectángulo 77"/>
          <p:cNvSpPr/>
          <p:nvPr/>
        </p:nvSpPr>
        <p:spPr>
          <a:xfrm>
            <a:off x="11247120" y="3242374"/>
            <a:ext cx="97536" cy="126257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9" name="Rectángulo 78"/>
          <p:cNvSpPr/>
          <p:nvPr/>
        </p:nvSpPr>
        <p:spPr>
          <a:xfrm>
            <a:off x="9098280" y="4504944"/>
            <a:ext cx="2563368" cy="110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0" name="CuadroTexto 79"/>
          <p:cNvSpPr txBox="1"/>
          <p:nvPr/>
        </p:nvSpPr>
        <p:spPr>
          <a:xfrm>
            <a:off x="9265920" y="4617807"/>
            <a:ext cx="4023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s-PE" sz="22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CuadroTexto 80"/>
          <p:cNvSpPr txBox="1"/>
          <p:nvPr/>
        </p:nvSpPr>
        <p:spPr>
          <a:xfrm>
            <a:off x="10259568" y="4611711"/>
            <a:ext cx="4023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s-PE" sz="22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CuadroTexto 81"/>
          <p:cNvSpPr txBox="1"/>
          <p:nvPr/>
        </p:nvSpPr>
        <p:spPr>
          <a:xfrm>
            <a:off x="11100816" y="4611711"/>
            <a:ext cx="4023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s-PE" sz="22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Elipse 82"/>
          <p:cNvSpPr/>
          <p:nvPr/>
        </p:nvSpPr>
        <p:spPr>
          <a:xfrm>
            <a:off x="10853928" y="4252594"/>
            <a:ext cx="899160" cy="23156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PE" sz="1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Elipse 83"/>
          <p:cNvSpPr/>
          <p:nvPr/>
        </p:nvSpPr>
        <p:spPr>
          <a:xfrm>
            <a:off x="10971276" y="4013612"/>
            <a:ext cx="652272" cy="21451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PE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Elipse 84"/>
          <p:cNvSpPr/>
          <p:nvPr/>
        </p:nvSpPr>
        <p:spPr>
          <a:xfrm>
            <a:off x="11074908" y="3794069"/>
            <a:ext cx="466344" cy="18837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PE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00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42" grpId="0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/>
      <p:bldP spid="51" grpId="0"/>
      <p:bldP spid="52" grpId="0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/>
      <p:bldP spid="61" grpId="0"/>
      <p:bldP spid="62" grpId="0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/>
      <p:bldP spid="71" grpId="0"/>
      <p:bldP spid="72" grpId="0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/>
      <p:bldP spid="81" grpId="0"/>
      <p:bldP spid="82" grpId="0"/>
      <p:bldP spid="83" grpId="0" animBg="1"/>
      <p:bldP spid="84" grpId="0" animBg="1"/>
      <p:bldP spid="8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1" y="483326"/>
            <a:ext cx="1105117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Algoritmo recursivo para resolver las Torres de </a:t>
            </a:r>
            <a:r>
              <a:rPr lang="es-PE" sz="3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Hanoi</a:t>
            </a:r>
            <a:endParaRPr lang="es-PE" sz="3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2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90016" y="1505014"/>
            <a:ext cx="97536" cy="126257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1877568" y="1508734"/>
            <a:ext cx="97536" cy="126257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2718816" y="1505014"/>
            <a:ext cx="97536" cy="126257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569976" y="2767584"/>
            <a:ext cx="2563368" cy="110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CuadroTexto 9"/>
          <p:cNvSpPr txBox="1"/>
          <p:nvPr/>
        </p:nvSpPr>
        <p:spPr>
          <a:xfrm>
            <a:off x="737616" y="2880447"/>
            <a:ext cx="4023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s-PE" sz="22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731264" y="2874351"/>
            <a:ext cx="4023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s-PE" sz="22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2572512" y="2874351"/>
            <a:ext cx="4023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s-PE" sz="22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509016" y="2515234"/>
            <a:ext cx="899160" cy="23156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PE" sz="1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614172" y="2288444"/>
            <a:ext cx="652272" cy="21451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PE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705612" y="2081093"/>
            <a:ext cx="466344" cy="18837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PE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4700016" y="1498918"/>
            <a:ext cx="97536" cy="126257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Rectángulo 16"/>
          <p:cNvSpPr/>
          <p:nvPr/>
        </p:nvSpPr>
        <p:spPr>
          <a:xfrm>
            <a:off x="5687568" y="1502638"/>
            <a:ext cx="97536" cy="126257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Rectángulo 17"/>
          <p:cNvSpPr/>
          <p:nvPr/>
        </p:nvSpPr>
        <p:spPr>
          <a:xfrm>
            <a:off x="6528816" y="1498918"/>
            <a:ext cx="97536" cy="126257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Rectángulo 18"/>
          <p:cNvSpPr/>
          <p:nvPr/>
        </p:nvSpPr>
        <p:spPr>
          <a:xfrm>
            <a:off x="4379976" y="2761488"/>
            <a:ext cx="2563368" cy="110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CuadroTexto 19"/>
          <p:cNvSpPr txBox="1"/>
          <p:nvPr/>
        </p:nvSpPr>
        <p:spPr>
          <a:xfrm>
            <a:off x="4547616" y="2874351"/>
            <a:ext cx="4023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s-PE" sz="22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5541264" y="2868255"/>
            <a:ext cx="4023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s-PE" sz="22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6382512" y="2868255"/>
            <a:ext cx="4023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s-PE" sz="22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Elipse 22"/>
          <p:cNvSpPr/>
          <p:nvPr/>
        </p:nvSpPr>
        <p:spPr>
          <a:xfrm>
            <a:off x="4319016" y="2509138"/>
            <a:ext cx="899160" cy="23156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PE" sz="1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Elipse 23"/>
          <p:cNvSpPr/>
          <p:nvPr/>
        </p:nvSpPr>
        <p:spPr>
          <a:xfrm>
            <a:off x="5436108" y="2513996"/>
            <a:ext cx="652272" cy="21451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PE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Elipse 24"/>
          <p:cNvSpPr/>
          <p:nvPr/>
        </p:nvSpPr>
        <p:spPr>
          <a:xfrm>
            <a:off x="5515356" y="2294453"/>
            <a:ext cx="466344" cy="18837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PE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Flecha derecha 38"/>
          <p:cNvSpPr/>
          <p:nvPr/>
        </p:nvSpPr>
        <p:spPr>
          <a:xfrm>
            <a:off x="3185813" y="1837543"/>
            <a:ext cx="1023475" cy="5581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0" name="Rectángulo 39"/>
          <p:cNvSpPr/>
          <p:nvPr/>
        </p:nvSpPr>
        <p:spPr>
          <a:xfrm>
            <a:off x="865632" y="4028758"/>
            <a:ext cx="97536" cy="126257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1" name="Rectángulo 40"/>
          <p:cNvSpPr/>
          <p:nvPr/>
        </p:nvSpPr>
        <p:spPr>
          <a:xfrm>
            <a:off x="1853184" y="4032478"/>
            <a:ext cx="97536" cy="126257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2" name="Rectángulo 41"/>
          <p:cNvSpPr/>
          <p:nvPr/>
        </p:nvSpPr>
        <p:spPr>
          <a:xfrm>
            <a:off x="2694432" y="4028758"/>
            <a:ext cx="97536" cy="126257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3" name="Rectángulo 42"/>
          <p:cNvSpPr/>
          <p:nvPr/>
        </p:nvSpPr>
        <p:spPr>
          <a:xfrm>
            <a:off x="545592" y="5291328"/>
            <a:ext cx="2563368" cy="110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4" name="CuadroTexto 43"/>
          <p:cNvSpPr txBox="1"/>
          <p:nvPr/>
        </p:nvSpPr>
        <p:spPr>
          <a:xfrm>
            <a:off x="713232" y="5404191"/>
            <a:ext cx="4023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s-PE" sz="22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1706880" y="5398095"/>
            <a:ext cx="4023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s-PE" sz="22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2548128" y="5398095"/>
            <a:ext cx="4023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s-PE" sz="22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Elipse 46"/>
          <p:cNvSpPr/>
          <p:nvPr/>
        </p:nvSpPr>
        <p:spPr>
          <a:xfrm>
            <a:off x="2301240" y="5038978"/>
            <a:ext cx="899160" cy="23156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PE" sz="1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Elipse 47"/>
          <p:cNvSpPr/>
          <p:nvPr/>
        </p:nvSpPr>
        <p:spPr>
          <a:xfrm>
            <a:off x="1601724" y="5043836"/>
            <a:ext cx="652272" cy="21451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PE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1680972" y="4824293"/>
            <a:ext cx="466344" cy="18837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PE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Flecha derecha 49"/>
          <p:cNvSpPr/>
          <p:nvPr/>
        </p:nvSpPr>
        <p:spPr>
          <a:xfrm>
            <a:off x="3200400" y="4318958"/>
            <a:ext cx="1023475" cy="5581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1" name="Rectángulo 50"/>
          <p:cNvSpPr/>
          <p:nvPr/>
        </p:nvSpPr>
        <p:spPr>
          <a:xfrm>
            <a:off x="4724400" y="3961702"/>
            <a:ext cx="97536" cy="126257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2" name="Rectángulo 51"/>
          <p:cNvSpPr/>
          <p:nvPr/>
        </p:nvSpPr>
        <p:spPr>
          <a:xfrm>
            <a:off x="5711952" y="3965422"/>
            <a:ext cx="97536" cy="126257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3" name="Rectángulo 52"/>
          <p:cNvSpPr/>
          <p:nvPr/>
        </p:nvSpPr>
        <p:spPr>
          <a:xfrm>
            <a:off x="6553200" y="3961702"/>
            <a:ext cx="97536" cy="126257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4" name="Rectángulo 53"/>
          <p:cNvSpPr/>
          <p:nvPr/>
        </p:nvSpPr>
        <p:spPr>
          <a:xfrm>
            <a:off x="4404360" y="5224272"/>
            <a:ext cx="2563368" cy="110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5" name="CuadroTexto 54"/>
          <p:cNvSpPr txBox="1"/>
          <p:nvPr/>
        </p:nvSpPr>
        <p:spPr>
          <a:xfrm>
            <a:off x="4572000" y="5337135"/>
            <a:ext cx="4023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s-PE" sz="22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5565648" y="5331039"/>
            <a:ext cx="4023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s-PE" sz="22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CuadroTexto 56"/>
          <p:cNvSpPr txBox="1"/>
          <p:nvPr/>
        </p:nvSpPr>
        <p:spPr>
          <a:xfrm>
            <a:off x="6406896" y="5331039"/>
            <a:ext cx="4023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s-PE" sz="22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Elipse 57"/>
          <p:cNvSpPr/>
          <p:nvPr/>
        </p:nvSpPr>
        <p:spPr>
          <a:xfrm>
            <a:off x="6160008" y="4971922"/>
            <a:ext cx="899160" cy="23156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PE" sz="1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Elipse 58"/>
          <p:cNvSpPr/>
          <p:nvPr/>
        </p:nvSpPr>
        <p:spPr>
          <a:xfrm>
            <a:off x="6289548" y="4732940"/>
            <a:ext cx="652272" cy="21451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PE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Elipse 59"/>
          <p:cNvSpPr/>
          <p:nvPr/>
        </p:nvSpPr>
        <p:spPr>
          <a:xfrm>
            <a:off x="6368796" y="4513397"/>
            <a:ext cx="466344" cy="18837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PE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34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 animBg="1"/>
      <p:bldP spid="24" grpId="0" animBg="1"/>
      <p:bldP spid="25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/>
      <p:bldP spid="45" grpId="0"/>
      <p:bldP spid="46" grpId="0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/>
      <p:bldP spid="56" grpId="0"/>
      <p:bldP spid="57" grpId="0"/>
      <p:bldP spid="58" grpId="0" animBg="1"/>
      <p:bldP spid="59" grpId="0" animBg="1"/>
      <p:bldP spid="6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1" y="483326"/>
            <a:ext cx="11051178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Algoritmo recursivo para resolver las Torres de </a:t>
            </a:r>
            <a:r>
              <a:rPr lang="es-PE" sz="3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Hanoi</a:t>
            </a:r>
            <a:endParaRPr lang="es-PE" sz="3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3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hanoi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PE" sz="2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varInicial,</a:t>
            </a:r>
            <a:r>
              <a:rPr lang="es-PE" sz="2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varCentral,</a:t>
            </a:r>
            <a:r>
              <a:rPr lang="es-PE" sz="2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varFinal,</a:t>
            </a:r>
            <a:r>
              <a:rPr lang="es-PE" sz="2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n){</a:t>
            </a:r>
          </a:p>
          <a:p>
            <a:pPr algn="just"/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PE" sz="2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(n==</a:t>
            </a:r>
            <a:r>
              <a:rPr lang="es-PE" sz="22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){   </a:t>
            </a:r>
            <a:r>
              <a:rPr lang="es-PE" sz="22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Caso Base</a:t>
            </a:r>
          </a:p>
          <a:p>
            <a:pPr algn="just"/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s-PE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&lt;&lt;</a:t>
            </a:r>
            <a:r>
              <a:rPr lang="es-PE" sz="2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"Mover disco "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&lt;&lt;n&lt;&lt;</a:t>
            </a:r>
            <a:r>
              <a:rPr lang="es-PE" sz="2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desde varilla "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&lt;&lt;</a:t>
            </a:r>
            <a:r>
              <a:rPr lang="es-PE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varInicial</a:t>
            </a:r>
            <a:endParaRPr lang="es-PE" sz="2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&lt;&lt;</a:t>
            </a:r>
            <a:r>
              <a:rPr lang="es-PE" sz="2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varilla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&lt;&lt;</a:t>
            </a:r>
            <a:r>
              <a:rPr lang="es-PE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varFinal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&lt;&lt;</a:t>
            </a:r>
            <a:r>
              <a:rPr lang="es-PE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/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algn="just"/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PE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  </a:t>
            </a:r>
            <a:r>
              <a:rPr lang="es-PE" sz="22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Caso Recursivo</a:t>
            </a:r>
          </a:p>
          <a:p>
            <a:pPr algn="just"/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s-PE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hanoi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(varInicial,varFinal,varCentral,n-</a:t>
            </a:r>
            <a:r>
              <a:rPr lang="es-PE" sz="22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algn="just"/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s-PE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&lt;&lt;</a:t>
            </a:r>
            <a:r>
              <a:rPr lang="es-PE" sz="2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"Mover disco "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&lt;&lt;n&lt;&lt;</a:t>
            </a:r>
            <a:r>
              <a:rPr lang="es-PE" sz="2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desde varilla "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&lt;&lt;</a:t>
            </a:r>
            <a:r>
              <a:rPr lang="es-PE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varInicial</a:t>
            </a:r>
            <a:endParaRPr lang="es-PE" sz="2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&lt;&lt;</a:t>
            </a:r>
            <a:r>
              <a:rPr lang="es-PE" sz="2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varilla "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&lt;&lt;</a:t>
            </a:r>
            <a:r>
              <a:rPr lang="es-PE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varFinal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&lt;&lt;</a:t>
            </a:r>
            <a:r>
              <a:rPr lang="es-PE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/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s-PE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hanoi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(varCentral,varInicial,varFinal,n-</a:t>
            </a:r>
            <a:r>
              <a:rPr lang="es-PE" sz="22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algn="just"/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algn="just"/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s-PE" sz="2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50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211</Words>
  <Application>Microsoft Office PowerPoint</Application>
  <PresentationFormat>Panorámica</PresentationFormat>
  <Paragraphs>100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Miguel Taboada Sanchez</dc:creator>
  <cp:lastModifiedBy>Alejandro Miguel Taboada Sanchez</cp:lastModifiedBy>
  <cp:revision>9</cp:revision>
  <dcterms:created xsi:type="dcterms:W3CDTF">2018-03-03T15:13:50Z</dcterms:created>
  <dcterms:modified xsi:type="dcterms:W3CDTF">2018-03-03T19:44:47Z</dcterms:modified>
</cp:coreProperties>
</file>