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08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4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0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5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053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3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13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69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55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68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038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5900-E765-4882-914C-EDF88680C906}" type="datetimeFigureOut">
              <a:rPr lang="es-PE" smtClean="0"/>
              <a:t>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B0B1-5806-40C9-AE69-EAE4CB98E3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4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Algoritmos de vuelta atrás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trata de una estrategia normalmente recursiva para resolver problemas como los de los laberintos, la colocación de piezas y similares, en los que mediante una búsqueda en profundidad se puede dar con la solución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vuelta atrás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viene del hecho de que en la búsqueda de la solución se va </a:t>
            </a:r>
            <a:r>
              <a:rPr lang="es-PE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volviendo a un punto anterior para probar alternativas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8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Algoritmos de vuelta atrás </a:t>
            </a: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Imaginemos un laberinto: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 llegar a una encrucijada (1, 2, 3) se prueba con una dirección. Si con eso se llega a la solución, problema resuelto. Si no, se vuelve atrás a la encrucijada anterior y se prueba con otra, repitiendo el proceso cuantas veces sea necesario. (Si se agotan todas las opciones y no se ha llegado, es que no existe solución: 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hay salida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cdn-images-1.medium.com/max/1200/1*3jLYOFeSUR5_S1mPGvJb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8" r="44506" b="77733"/>
          <a:stretch/>
        </p:blipFill>
        <p:spPr bwMode="auto">
          <a:xfrm>
            <a:off x="5117592" y="3847498"/>
            <a:ext cx="2840735" cy="22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800/1*vi2CWElf8--5EQUQfeUGp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t="1986" r="4205" b="4691"/>
          <a:stretch/>
        </p:blipFill>
        <p:spPr bwMode="auto">
          <a:xfrm>
            <a:off x="630935" y="3847756"/>
            <a:ext cx="2840736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3939502" y="4390300"/>
            <a:ext cx="753291" cy="114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64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pic>
        <p:nvPicPr>
          <p:cNvPr id="6" name="Picture 2" descr="https://cdn-images-1.medium.com/max/1200/1*3jLYOFeSUR5_S1mPGvJb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8" r="44506" b="77733"/>
          <a:stretch/>
        </p:blipFill>
        <p:spPr bwMode="auto">
          <a:xfrm>
            <a:off x="484632" y="433738"/>
            <a:ext cx="2840735" cy="22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200/1*3jLYOFeSUR5_S1mPGvJb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6" t="35493" r="19014" b="42619"/>
          <a:stretch/>
        </p:blipFill>
        <p:spPr bwMode="auto">
          <a:xfrm>
            <a:off x="4668852" y="433738"/>
            <a:ext cx="2892221" cy="22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3608272" y="976540"/>
            <a:ext cx="753291" cy="114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098" name="Picture 2" descr="https://cdn-images-1.medium.com/max/1200/1*3jLYOFeSUR5_S1mPGvJb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2" t="72614" r="4187" b="5498"/>
          <a:stretch/>
        </p:blipFill>
        <p:spPr bwMode="auto">
          <a:xfrm>
            <a:off x="8794935" y="433738"/>
            <a:ext cx="2892222" cy="22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>
            <a:off x="7796224" y="982636"/>
            <a:ext cx="753291" cy="114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6" descr="https://cdn-images-1.medium.com/max/1200/1*3jLYOFeSUR5_S1mPGvJb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6" t="35493" r="19014" b="42619"/>
          <a:stretch/>
        </p:blipFill>
        <p:spPr bwMode="auto">
          <a:xfrm>
            <a:off x="472440" y="3319764"/>
            <a:ext cx="2892221" cy="22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mages-1.medium.com/max/1200/1*3jLYOFeSUR5_S1mPGvJb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1" t="72439" r="30219" b="5674"/>
          <a:stretch/>
        </p:blipFill>
        <p:spPr bwMode="auto">
          <a:xfrm>
            <a:off x="4668852" y="3319764"/>
            <a:ext cx="2838661" cy="22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derecha 9"/>
          <p:cNvSpPr/>
          <p:nvPr/>
        </p:nvSpPr>
        <p:spPr>
          <a:xfrm>
            <a:off x="3640111" y="3862566"/>
            <a:ext cx="753291" cy="114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16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las combinaciones de este tipo de problemas son muchas, pero se aplican ciertas restricciones, lo que suele hacer el total de opciones a probar algo computable en un tiempo razonable. También se puede buscar revisar todas planteando obtener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«una solución mejor»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de este modo se puede llegar a la </a:t>
            </a:r>
            <a:r>
              <a:rPr lang="es-PE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óptima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 ejemplos típicos en los que se puede aplicar este método son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laberintos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Sudoku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ajedrez el </a:t>
            </a:r>
            <a:r>
              <a:rPr lang="es-PE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PE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recorrido del caballo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 el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ocho damas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terrenos más prácticos el 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la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mochila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de los ejemplos más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clásicos.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Resultado de imagen para laberint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" y="3832192"/>
            <a:ext cx="1577344" cy="1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sudok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75" y="3832192"/>
            <a:ext cx="1593529" cy="15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2.bp.blogspot.com/-srwzPTxSpJ4/UGyf0fZeGiI/AAAAAAAAA40/Rc5iSxNbXrM/s400/Tabl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4" y="3832193"/>
            <a:ext cx="1627298" cy="162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4.bp.blogspot.com/-aiwjkVY7bXE/Tq91pZ0F-wI/AAAAAAAAAag/IsiBEvBYjXE/s320/Ocho_Reina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682" y="3832192"/>
            <a:ext cx="1632399" cy="16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para el problema de la mochil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96" y="3778833"/>
            <a:ext cx="1878296" cy="16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7</cp:revision>
  <dcterms:created xsi:type="dcterms:W3CDTF">2018-03-08T16:25:55Z</dcterms:created>
  <dcterms:modified xsi:type="dcterms:W3CDTF">2018-03-08T17:29:52Z</dcterms:modified>
</cp:coreProperties>
</file>