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D41-E05D-4046-A825-347D312AA829}" type="datetimeFigureOut">
              <a:rPr lang="es-PE" smtClean="0"/>
              <a:t>20/03/2018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D0ED-FB3E-48F0-81BC-01BDDE7B58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481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D41-E05D-4046-A825-347D312AA829}" type="datetimeFigureOut">
              <a:rPr lang="es-PE" smtClean="0"/>
              <a:t>20/03/2018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D0ED-FB3E-48F0-81BC-01BDDE7B58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475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D41-E05D-4046-A825-347D312AA829}" type="datetimeFigureOut">
              <a:rPr lang="es-PE" smtClean="0"/>
              <a:t>20/03/2018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D0ED-FB3E-48F0-81BC-01BDDE7B58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40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D41-E05D-4046-A825-347D312AA829}" type="datetimeFigureOut">
              <a:rPr lang="es-PE" smtClean="0"/>
              <a:t>20/03/2018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D0ED-FB3E-48F0-81BC-01BDDE7B58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43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D41-E05D-4046-A825-347D312AA829}" type="datetimeFigureOut">
              <a:rPr lang="es-PE" smtClean="0"/>
              <a:t>20/03/2018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D0ED-FB3E-48F0-81BC-01BDDE7B58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399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D41-E05D-4046-A825-347D312AA829}" type="datetimeFigureOut">
              <a:rPr lang="es-PE" smtClean="0"/>
              <a:t>20/03/2018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D0ED-FB3E-48F0-81BC-01BDDE7B58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316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D41-E05D-4046-A825-347D312AA829}" type="datetimeFigureOut">
              <a:rPr lang="es-PE" smtClean="0"/>
              <a:t>20/03/2018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D0ED-FB3E-48F0-81BC-01BDDE7B58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908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D41-E05D-4046-A825-347D312AA829}" type="datetimeFigureOut">
              <a:rPr lang="es-PE" smtClean="0"/>
              <a:t>20/03/2018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D0ED-FB3E-48F0-81BC-01BDDE7B58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810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D41-E05D-4046-A825-347D312AA829}" type="datetimeFigureOut">
              <a:rPr lang="es-PE" smtClean="0"/>
              <a:t>20/03/2018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D0ED-FB3E-48F0-81BC-01BDDE7B58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43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D41-E05D-4046-A825-347D312AA829}" type="datetimeFigureOut">
              <a:rPr lang="es-PE" smtClean="0"/>
              <a:t>20/03/2018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D0ED-FB3E-48F0-81BC-01BDDE7B58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084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AD41-E05D-4046-A825-347D312AA829}" type="datetimeFigureOut">
              <a:rPr lang="es-PE" smtClean="0"/>
              <a:t>20/03/2018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D0ED-FB3E-48F0-81BC-01BDDE7B58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16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AD41-E05D-4046-A825-347D312AA829}" type="datetimeFigureOut">
              <a:rPr lang="es-PE" smtClean="0"/>
              <a:t>20/03/2018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D0ED-FB3E-48F0-81BC-01BDDE7B58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522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66261" y="2316163"/>
            <a:ext cx="123245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5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Biblioteca Estándar de Plantillas (STL)</a:t>
            </a:r>
            <a:endParaRPr lang="es-PE" sz="55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14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2BB1-3728-4648-9B31-0D69294B7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86CE3-A5FA-4384-97BF-A5A0FD472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la STL?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STL (del inglés Standard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Library) es una biblioteca de clases y funciones </a:t>
            </a:r>
            <a:r>
              <a:rPr lang="es-PE" sz="2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creada para estandarizar y optimizar la utilización de algoritmos y estructuras de datos en el desarrollo de software en C++</a:t>
            </a:r>
          </a:p>
          <a:p>
            <a:pPr algn="just"/>
            <a:endParaRPr lang="es-PE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adopción de esta biblioteca posee grandes ventajas: al ser estándar está disponible en todos los compiladores y plataformas; está libre de errores, por lo tanto se ahorrará tiempo en depurar el código; proporciona su propia gestión de memoria. </a:t>
            </a:r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4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biblioteca presenta tres componentes básicos: contenedores,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iteradores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algoritmos.</a:t>
            </a:r>
            <a:endParaRPr lang="es-PE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P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contenedores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los objetos capaces de almacenar otros objetos, cada uno de una forma particular. Representan a las estructuras de datos usuales, como los arreglos lineales o las listas enlazadas. Además éstos presentan otras características adicionales que los hacen más potentes: </a:t>
            </a:r>
            <a:r>
              <a:rPr lang="es-PE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dinámicos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P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iteradores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objetos a través de los cuales se puede acceder a los elementos del contenedor. El concepto de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iterador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similar al de un puntero, sólo que al ser una clase provee mayores utilidades que éste.</a:t>
            </a:r>
          </a:p>
          <a:p>
            <a:pPr algn="just"/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Pero la gran utilidad de los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iteradores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ocurre cuando son utilizados por los </a:t>
            </a:r>
            <a:r>
              <a:rPr lang="es-P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En la biblioteca existen más de setenta algoritmos para aplicar sobre los contenedores a través de los </a:t>
            </a:r>
            <a:r>
              <a:rPr lang="es-PE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iteradores</a:t>
            </a:r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Hay algoritmos de búsqueda, de ordenamiento, de transformación, matemáticos, etc. </a:t>
            </a:r>
            <a:endParaRPr lang="es-PE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33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249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4</cp:revision>
  <dcterms:created xsi:type="dcterms:W3CDTF">2018-03-20T20:29:07Z</dcterms:created>
  <dcterms:modified xsi:type="dcterms:W3CDTF">2018-03-20T20:56:23Z</dcterms:modified>
</cp:coreProperties>
</file>