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4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7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0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32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5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8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3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4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029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1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7C0E-8A3E-4C67-8E1A-094345C575F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33F3-8B95-4561-8A72-CC7C1FD9F4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3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Contenedores: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una colección de las estructuras de datos más populares utilizadas habitualmente. Un contenedor es justamente eso: un lugar en donde contener o agrupar objetos del mismo tipo.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diferencia entre un contenedor y otro está en la forma en que los objetos son alojados, en cómo se crea la secuencia de elementos y la manera en que los podrá acceder a cada uno de ellos.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Éstos pueden estar almacenados en forma contigua en la memoria o enlazados a través de punteros. Esto hace que las estructuras difieran también en la forma en que se accede a los elementos, la velocidad con la cual se insertan o se eliminan estos y en la eficiencia de los algoritmos que se apliquen a ellas.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3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verá luego, cada una las diferentes estructuras de datos que implementan los contenedores tiene un propósito particular. Estos diferentes diseños de almacenamiento de datos tienen ventajas y desventajas, lo cual produce que algunos contenedores sean más adecuados que otros para la resolución de un problema en particular.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731" y="3465576"/>
            <a:ext cx="2776293" cy="64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Contenedores:</a:t>
            </a:r>
          </a:p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50080" y="2579362"/>
            <a:ext cx="1335024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48272" y="1995408"/>
            <a:ext cx="1335024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42176" y="2579362"/>
            <a:ext cx="1335024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42176" y="3164578"/>
            <a:ext cx="1335024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31792" y="5097010"/>
            <a:ext cx="1493520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Asociativos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662928" y="4201652"/>
            <a:ext cx="1493520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656832" y="4792964"/>
            <a:ext cx="1493520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650736" y="5384276"/>
            <a:ext cx="1493520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Multimap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656832" y="5987780"/>
            <a:ext cx="1493520" cy="444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stCxn id="6" idx="3"/>
            <a:endCxn id="7" idx="1"/>
          </p:cNvCxnSpPr>
          <p:nvPr/>
        </p:nvCxnSpPr>
        <p:spPr>
          <a:xfrm flipV="1">
            <a:off x="3621024" y="2801489"/>
            <a:ext cx="829056" cy="98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6" idx="3"/>
            <a:endCxn id="11" idx="1"/>
          </p:cNvCxnSpPr>
          <p:nvPr/>
        </p:nvCxnSpPr>
        <p:spPr>
          <a:xfrm>
            <a:off x="3621024" y="3785975"/>
            <a:ext cx="810768" cy="1533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7" idx="3"/>
            <a:endCxn id="8" idx="1"/>
          </p:cNvCxnSpPr>
          <p:nvPr/>
        </p:nvCxnSpPr>
        <p:spPr>
          <a:xfrm flipV="1">
            <a:off x="5785104" y="2217535"/>
            <a:ext cx="963168" cy="583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7" idx="3"/>
            <a:endCxn id="9" idx="1"/>
          </p:cNvCxnSpPr>
          <p:nvPr/>
        </p:nvCxnSpPr>
        <p:spPr>
          <a:xfrm>
            <a:off x="5785104" y="2801489"/>
            <a:ext cx="957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7" idx="3"/>
            <a:endCxn id="10" idx="1"/>
          </p:cNvCxnSpPr>
          <p:nvPr/>
        </p:nvCxnSpPr>
        <p:spPr>
          <a:xfrm>
            <a:off x="5785104" y="2801489"/>
            <a:ext cx="957072" cy="5852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endCxn id="12" idx="1"/>
          </p:cNvCxnSpPr>
          <p:nvPr/>
        </p:nvCxnSpPr>
        <p:spPr>
          <a:xfrm flipV="1">
            <a:off x="5943600" y="4423779"/>
            <a:ext cx="719328" cy="895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13" idx="1"/>
          </p:cNvCxnSpPr>
          <p:nvPr/>
        </p:nvCxnSpPr>
        <p:spPr>
          <a:xfrm flipV="1">
            <a:off x="5943600" y="5015091"/>
            <a:ext cx="713232" cy="304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14" idx="1"/>
          </p:cNvCxnSpPr>
          <p:nvPr/>
        </p:nvCxnSpPr>
        <p:spPr>
          <a:xfrm>
            <a:off x="5943600" y="5302357"/>
            <a:ext cx="707136" cy="304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endCxn id="15" idx="1"/>
          </p:cNvCxnSpPr>
          <p:nvPr/>
        </p:nvCxnSpPr>
        <p:spPr>
          <a:xfrm>
            <a:off x="5943600" y="5294650"/>
            <a:ext cx="713232" cy="9152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4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5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36338"/>
              </p:ext>
            </p:extLst>
          </p:nvPr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134112" y="3486912"/>
            <a:ext cx="8692896" cy="327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95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34112" y="4120896"/>
            <a:ext cx="8692896" cy="26414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054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34112" y="4511040"/>
            <a:ext cx="8692896" cy="2251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53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34112" y="5157216"/>
            <a:ext cx="8692896" cy="1605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02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34112" y="5522976"/>
            <a:ext cx="8692896" cy="12393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456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397982"/>
            <a:ext cx="1105117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comunes: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realizar cualquier operación con un contenedor hay que crearlo. La sintaxis utilizada para ello es la siguiente: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X&lt;T&gt; instancia;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ector&lt;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valores;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18011" y="3081433"/>
          <a:ext cx="8226117" cy="364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17">
                  <a:extLst>
                    <a:ext uri="{9D8B030D-6E8A-4147-A177-3AD203B41FA5}">
                      <a16:colId xmlns:a16="http://schemas.microsoft.com/office/drawing/2014/main" val="181247977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939168993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la cantidad de elementos que tiene el contenedor.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1238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X::max_size()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Devuelve el tamaño máximo que puede alcanzar el contenedor antes de requerir más memoria.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135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X::empty()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 verdadero si el contenedor no tiene elementos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04040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X::swap(T &amp;a)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Intercambia el contenido del contenedor con el que se recibe como parámetro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17995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X::clear()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 todos los elementos del contenedor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50717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v==w     v!=w     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Supóngase que existen dos contenedores del mismo tipo: v y w. Todas las comparaciones se hacen lexicográficamente y retornan un valor booleano.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39374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v&lt;w       v&gt;w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37021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v&lt;=w</a:t>
                      </a:r>
                      <a:r>
                        <a:rPr lang="es-PE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v&gt;=w</a:t>
                      </a:r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5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1093</Words>
  <Application>Microsoft Office PowerPoint</Application>
  <PresentationFormat>Panorámica</PresentationFormat>
  <Paragraphs>145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7</cp:revision>
  <dcterms:created xsi:type="dcterms:W3CDTF">2018-03-21T16:15:19Z</dcterms:created>
  <dcterms:modified xsi:type="dcterms:W3CDTF">2018-03-21T17:19:57Z</dcterms:modified>
</cp:coreProperties>
</file>