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DAD6-4092-4701-A4A2-5D10BC6E8FC8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FE4-B91E-4AC8-9995-C67CA2521E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090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DAD6-4092-4701-A4A2-5D10BC6E8FC8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FE4-B91E-4AC8-9995-C67CA2521E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469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DAD6-4092-4701-A4A2-5D10BC6E8FC8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FE4-B91E-4AC8-9995-C67CA2521E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555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DAD6-4092-4701-A4A2-5D10BC6E8FC8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FE4-B91E-4AC8-9995-C67CA2521E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626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DAD6-4092-4701-A4A2-5D10BC6E8FC8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FE4-B91E-4AC8-9995-C67CA2521E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319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DAD6-4092-4701-A4A2-5D10BC6E8FC8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FE4-B91E-4AC8-9995-C67CA2521E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857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DAD6-4092-4701-A4A2-5D10BC6E8FC8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FE4-B91E-4AC8-9995-C67CA2521E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933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DAD6-4092-4701-A4A2-5D10BC6E8FC8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FE4-B91E-4AC8-9995-C67CA2521E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849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DAD6-4092-4701-A4A2-5D10BC6E8FC8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FE4-B91E-4AC8-9995-C67CA2521E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733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DAD6-4092-4701-A4A2-5D10BC6E8FC8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FE4-B91E-4AC8-9995-C67CA2521E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560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DAD6-4092-4701-A4A2-5D10BC6E8FC8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FE4-B91E-4AC8-9995-C67CA2521E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126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DAD6-4092-4701-A4A2-5D10BC6E8FC8}" type="datetimeFigureOut">
              <a:rPr lang="es-PE" smtClean="0"/>
              <a:t>21/03/2018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C8FE4-B91E-4AC8-9995-C67CA2521E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022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92BB1-3728-4648-9B31-0D69294B7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F86CE3-A5FA-4384-97BF-A5A0FD472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2368" y="3602038"/>
            <a:ext cx="9144000" cy="1655762"/>
          </a:xfrm>
        </p:spPr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</a:t>
            </a:r>
            <a:r>
              <a:rPr lang="es-PE" sz="3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(Doble cola)</a:t>
            </a:r>
            <a:endParaRPr lang="es-PE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 es una estructura de datos que representa a una cola con doble final. Este contenedor es similar a vector ya que sus elementos también están contiguos en memoria. La diferencia principal radica en que al tener doble final se pueden insertar elementos por ambos extremos del contenedor.</a:t>
            </a:r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896445"/>
              </p:ext>
            </p:extLst>
          </p:nvPr>
        </p:nvGraphicFramePr>
        <p:xfrm>
          <a:off x="1715008" y="3373272"/>
          <a:ext cx="8128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385218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195538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5446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779750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39038703"/>
                    </a:ext>
                  </a:extLst>
                </a:gridCol>
              </a:tblGrid>
              <a:tr h="824457">
                <a:tc>
                  <a:txBody>
                    <a:bodyPr/>
                    <a:lstStyle/>
                    <a:p>
                      <a:pPr algn="ctr"/>
                      <a:r>
                        <a:rPr lang="es-PE" sz="5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s-PE" sz="5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s-PE" sz="5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5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PE" sz="5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PE" sz="5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956206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9941162" y="3407664"/>
            <a:ext cx="9591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5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PE" sz="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715008" y="4232862"/>
            <a:ext cx="812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0                     1                      2                     3                     4 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03258" y="3401568"/>
            <a:ext cx="9591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5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PE" sz="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03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0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20" end="3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Miguel Taboada Sanchez</dc:creator>
  <cp:lastModifiedBy>Alejandro Miguel Taboada Sanchez</cp:lastModifiedBy>
  <cp:revision>1</cp:revision>
  <dcterms:created xsi:type="dcterms:W3CDTF">2018-03-21T21:10:30Z</dcterms:created>
  <dcterms:modified xsi:type="dcterms:W3CDTF">2018-03-21T21:10:49Z</dcterms:modified>
</cp:coreProperties>
</file>