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9" d="100"/>
          <a:sy n="79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94DA-2A64-4ED1-8CF1-C246FD1E01A9}" type="datetimeFigureOut">
              <a:rPr lang="es-PE" smtClean="0"/>
              <a:t>22/03/2018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09B-481B-4262-B3E9-CB980F5596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983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94DA-2A64-4ED1-8CF1-C246FD1E01A9}" type="datetimeFigureOut">
              <a:rPr lang="es-PE" smtClean="0"/>
              <a:t>22/03/2018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09B-481B-4262-B3E9-CB980F5596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294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94DA-2A64-4ED1-8CF1-C246FD1E01A9}" type="datetimeFigureOut">
              <a:rPr lang="es-PE" smtClean="0"/>
              <a:t>22/03/2018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09B-481B-4262-B3E9-CB980F5596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193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94DA-2A64-4ED1-8CF1-C246FD1E01A9}" type="datetimeFigureOut">
              <a:rPr lang="es-PE" smtClean="0"/>
              <a:t>22/03/2018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09B-481B-4262-B3E9-CB980F5596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440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94DA-2A64-4ED1-8CF1-C246FD1E01A9}" type="datetimeFigureOut">
              <a:rPr lang="es-PE" smtClean="0"/>
              <a:t>22/03/2018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09B-481B-4262-B3E9-CB980F5596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743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94DA-2A64-4ED1-8CF1-C246FD1E01A9}" type="datetimeFigureOut">
              <a:rPr lang="es-PE" smtClean="0"/>
              <a:t>22/03/2018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09B-481B-4262-B3E9-CB980F5596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793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94DA-2A64-4ED1-8CF1-C246FD1E01A9}" type="datetimeFigureOut">
              <a:rPr lang="es-PE" smtClean="0"/>
              <a:t>22/03/2018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09B-481B-4262-B3E9-CB980F5596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295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94DA-2A64-4ED1-8CF1-C246FD1E01A9}" type="datetimeFigureOut">
              <a:rPr lang="es-PE" smtClean="0"/>
              <a:t>22/03/2018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09B-481B-4262-B3E9-CB980F5596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117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94DA-2A64-4ED1-8CF1-C246FD1E01A9}" type="datetimeFigureOut">
              <a:rPr lang="es-PE" smtClean="0"/>
              <a:t>22/03/2018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09B-481B-4262-B3E9-CB980F5596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618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94DA-2A64-4ED1-8CF1-C246FD1E01A9}" type="datetimeFigureOut">
              <a:rPr lang="es-PE" smtClean="0"/>
              <a:t>22/03/2018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09B-481B-4262-B3E9-CB980F5596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319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94DA-2A64-4ED1-8CF1-C246FD1E01A9}" type="datetimeFigureOut">
              <a:rPr lang="es-PE" smtClean="0"/>
              <a:t>22/03/2018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09B-481B-4262-B3E9-CB980F5596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286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994DA-2A64-4ED1-8CF1-C246FD1E01A9}" type="datetimeFigureOut">
              <a:rPr lang="es-PE" smtClean="0"/>
              <a:t>22/03/2018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BC09B-481B-4262-B3E9-CB980F5596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328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92BB1-3728-4648-9B31-0D69294B7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listas son los contenedores adecuados cuando se requieren operaciones de inserción o eliminación en cualquier parte de la lista. Están implementadas como listas doblemente enlazadas, esto es, cada elemento (nodo) contiene las direcciones del nodo siguiente y del anterior, además del valor específico almacenado.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365248" y="3627617"/>
            <a:ext cx="926592" cy="853440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s-PE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846576" y="3627617"/>
            <a:ext cx="926592" cy="853440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  <a:endParaRPr lang="es-PE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346192" y="3627617"/>
            <a:ext cx="926592" cy="853440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PE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839314" y="3627617"/>
            <a:ext cx="926592" cy="853440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</a:t>
            </a:r>
            <a:endParaRPr lang="es-PE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Conector recto 25"/>
          <p:cNvCxnSpPr/>
          <p:nvPr/>
        </p:nvCxnSpPr>
        <p:spPr>
          <a:xfrm>
            <a:off x="2633472" y="4505441"/>
            <a:ext cx="0" cy="3225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H="1">
            <a:off x="2036064" y="4840224"/>
            <a:ext cx="6096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993136" y="3305026"/>
            <a:ext cx="0" cy="3225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flipH="1">
            <a:off x="2980944" y="3305026"/>
            <a:ext cx="110599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 flipH="1">
            <a:off x="4086934" y="3292834"/>
            <a:ext cx="1" cy="32259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 flipV="1">
            <a:off x="2993136" y="4505442"/>
            <a:ext cx="0" cy="32259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4086934" y="4505440"/>
            <a:ext cx="0" cy="3225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H="1">
            <a:off x="2980944" y="4835122"/>
            <a:ext cx="110599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4462272" y="3286738"/>
            <a:ext cx="0" cy="3225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 flipH="1">
            <a:off x="4450080" y="3286738"/>
            <a:ext cx="110599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 flipH="1">
            <a:off x="5556070" y="3274546"/>
            <a:ext cx="1" cy="32259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V="1">
            <a:off x="4474464" y="4523730"/>
            <a:ext cx="0" cy="32259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5568262" y="4523728"/>
            <a:ext cx="0" cy="3225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 flipH="1">
            <a:off x="4462272" y="4853410"/>
            <a:ext cx="110599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5967984" y="3292834"/>
            <a:ext cx="0" cy="3225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 flipH="1">
            <a:off x="5955792" y="3292834"/>
            <a:ext cx="110599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 flipH="1">
            <a:off x="7061782" y="3280642"/>
            <a:ext cx="1" cy="32259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/>
          <p:nvPr/>
        </p:nvCxnSpPr>
        <p:spPr>
          <a:xfrm flipV="1">
            <a:off x="6041136" y="4505442"/>
            <a:ext cx="0" cy="32259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7134934" y="4505440"/>
            <a:ext cx="0" cy="3225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 flipH="1">
            <a:off x="6028944" y="4835122"/>
            <a:ext cx="110599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7443216" y="3305026"/>
            <a:ext cx="0" cy="3225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>
            <a:off x="7431024" y="3305026"/>
            <a:ext cx="60390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6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ventaja de esta implementación es que la inserción o eliminación de un elemento se reduce a ordenar los punteros del siguiente y anterior de cada nodo. Pero la desventaja es que ya no se puede tener acceso aleatorio a los elementos, sino que se tiene un acceso secuencial en forma bidireccional. Es decir, se puede recorrer el contenedor desde el principio hasta el final o viceversa. </a:t>
            </a: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poder recorrer listas es necesario utilizar 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iteradores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Como ya dijimos los 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iteradores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 objetos similares a los punteros, que indican una posición dentro de un contenedor. Todos los contenedores proporcionan dos 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iteradores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establecen el rango del recorrido: 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365248" y="4859009"/>
            <a:ext cx="926592" cy="853440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s-PE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846576" y="4859009"/>
            <a:ext cx="926592" cy="853440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  <a:endParaRPr lang="es-PE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346192" y="4859009"/>
            <a:ext cx="926592" cy="853440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PE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839314" y="4859009"/>
            <a:ext cx="926592" cy="853440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</a:t>
            </a:r>
            <a:endParaRPr lang="es-PE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2633472" y="5736833"/>
            <a:ext cx="0" cy="3225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>
            <a:off x="2036064" y="6071616"/>
            <a:ext cx="6096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2993136" y="4536418"/>
            <a:ext cx="0" cy="3225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H="1">
            <a:off x="2980944" y="4536418"/>
            <a:ext cx="110599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>
            <a:off x="4086934" y="4524226"/>
            <a:ext cx="1" cy="32259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2993136" y="5736834"/>
            <a:ext cx="0" cy="32259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4086934" y="5736832"/>
            <a:ext cx="0" cy="3225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H="1">
            <a:off x="2980944" y="6066514"/>
            <a:ext cx="110599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4462272" y="4518130"/>
            <a:ext cx="0" cy="3225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4450080" y="4518130"/>
            <a:ext cx="110599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H="1">
            <a:off x="5556070" y="4505938"/>
            <a:ext cx="1" cy="32259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4474464" y="5755122"/>
            <a:ext cx="0" cy="32259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5568262" y="5755120"/>
            <a:ext cx="0" cy="3225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H="1">
            <a:off x="4462272" y="6084802"/>
            <a:ext cx="110599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5967984" y="4524226"/>
            <a:ext cx="0" cy="3225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H="1">
            <a:off x="5955792" y="4524226"/>
            <a:ext cx="110599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H="1">
            <a:off x="7061782" y="4512034"/>
            <a:ext cx="1" cy="32259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6041136" y="5736834"/>
            <a:ext cx="0" cy="32259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7134934" y="5736832"/>
            <a:ext cx="0" cy="3225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H="1">
            <a:off x="6028944" y="6066514"/>
            <a:ext cx="110599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7443216" y="4536418"/>
            <a:ext cx="0" cy="3225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7431024" y="4536418"/>
            <a:ext cx="60390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2779776" y="5791200"/>
            <a:ext cx="0" cy="438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2389632" y="6214845"/>
            <a:ext cx="78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 flipV="1">
            <a:off x="8333232" y="5748528"/>
            <a:ext cx="0" cy="438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8089392" y="6172173"/>
            <a:ext cx="78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41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36" grpId="0"/>
      <p:bldP spid="3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182</Words>
  <Application>Microsoft Office PowerPoint</Application>
  <PresentationFormat>Panorámica</PresentationFormat>
  <Paragraphs>16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Miguel Taboada Sanchez</dc:creator>
  <cp:lastModifiedBy>Alejandro Miguel Taboada Sanchez</cp:lastModifiedBy>
  <cp:revision>5</cp:revision>
  <dcterms:created xsi:type="dcterms:W3CDTF">2018-03-22T16:03:32Z</dcterms:created>
  <dcterms:modified xsi:type="dcterms:W3CDTF">2018-03-22T19:44:12Z</dcterms:modified>
</cp:coreProperties>
</file>