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511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93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215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297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554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14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674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37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02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436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624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4C4B8-E9BA-4579-8902-988D92C4AC55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EA58-3168-49DE-B8BE-B6802B24C1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966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Algoritmos: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se mencionó anteriormente, existe una gran cantidad de algoritmos disponibles en la STL que pueden ser utilizados con los contenedores e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se explicaron hasta aquí.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algoritmos de ordenamiento, búsqueda, mezcla, matemáticos, etc. Estos algoritmos no son otra cosa que funciones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operan sobre los contenedores a través de los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éstos. 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9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General: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describir la estructura general que poseen los algoritmos de la biblioteca se utilizará un ejemplo.</a:t>
            </a: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(vector&lt;T&gt; &amp; v){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//crear una variable para devolver el máximo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 máximo = v[0];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//buscar el máximo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i=1;i&lt;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v.size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();i++){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(máximo &lt; v[i]){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máximo = v[i];   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máximo;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70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PE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PE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PE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s-PE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just"/>
            <a:r>
              <a:rPr lang="es-PE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PE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s-PE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s-PE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//Crear un algoritmo genérico para encontrar el máximo</a:t>
            </a:r>
          </a:p>
          <a:p>
            <a:pPr algn="just"/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just"/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inicio,Iter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fin){</a:t>
            </a:r>
          </a:p>
          <a:p>
            <a:pPr algn="just"/>
            <a:r>
              <a:rPr lang="es-PE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//crear una variable para devolver el máximo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maximo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inicio;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inicio;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// buscar el máximo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!= fin){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((*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maximo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&lt; (*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)){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maximo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maximo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57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225</Words>
  <Application>Microsoft Office PowerPoint</Application>
  <PresentationFormat>Panorámica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6</cp:revision>
  <dcterms:created xsi:type="dcterms:W3CDTF">2018-03-25T15:47:34Z</dcterms:created>
  <dcterms:modified xsi:type="dcterms:W3CDTF">2018-03-25T19:33:47Z</dcterms:modified>
</cp:coreProperties>
</file>