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22858"/>
            <a:ext cx="9067800" cy="5166955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  <p:sp>
        <p:nvSpPr>
          <p:cNvPr id="113" name="Rectangle 112"/>
          <p:cNvSpPr/>
          <p:nvPr/>
        </p:nvSpPr>
        <p:spPr>
          <a:xfrm>
            <a:off x="0" y="1428750"/>
            <a:ext cx="4953000" cy="234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1543050"/>
            <a:ext cx="4801394" cy="2115741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97819"/>
            <a:ext cx="4419600" cy="1200245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00350"/>
            <a:ext cx="4419600" cy="8001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22859"/>
            <a:ext cx="9067799" cy="363474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3233376"/>
            <a:ext cx="9144000" cy="142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3290526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4603785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16023"/>
            <a:ext cx="8305800" cy="3109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3347676"/>
            <a:ext cx="8305800" cy="8572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04788"/>
            <a:ext cx="5486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  <p:sp>
        <p:nvSpPr>
          <p:cNvPr id="37" name="Rectangle 36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26464"/>
            <a:ext cx="2377440" cy="10287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5164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85750"/>
            <a:ext cx="5562600" cy="42291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  <p:sp>
        <p:nvSpPr>
          <p:cNvPr id="33" name="Rectangle 32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428750"/>
            <a:ext cx="2377440" cy="10287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7450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02870"/>
            <a:ext cx="8869680" cy="493776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636D443-5BD5-4D7A-9BC5-970A2A9AA8EF}" type="datetimeFigureOut">
              <a:rPr lang="es-PE" smtClean="0"/>
              <a:t>04/04/2016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4734306"/>
            <a:ext cx="34817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AC95862-C560-49F4-9DF1-C51C7867BE38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139702"/>
            <a:ext cx="4419600" cy="936105"/>
          </a:xfrm>
        </p:spPr>
        <p:txBody>
          <a:bodyPr>
            <a:noAutofit/>
          </a:bodyPr>
          <a:lstStyle/>
          <a:p>
            <a:r>
              <a:rPr lang="es-PE" sz="6300" dirty="0"/>
              <a:t>Los vectores</a:t>
            </a:r>
            <a:endParaRPr lang="es-PE" sz="6300" dirty="0"/>
          </a:p>
        </p:txBody>
      </p:sp>
    </p:spTree>
    <p:extLst>
      <p:ext uri="{BB962C8B-B14F-4D97-AF65-F5344CB8AC3E}">
        <p14:creationId xmlns:p14="http://schemas.microsoft.com/office/powerpoint/2010/main" val="3745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vector o arreglo?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Un vector o </a:t>
            </a:r>
            <a:r>
              <a:rPr lang="es-PE" dirty="0" err="1"/>
              <a:t>array</a:t>
            </a:r>
            <a:r>
              <a:rPr lang="es-PE" dirty="0"/>
              <a:t> unidimensional es un tipo de dato que almacena una secuencia de </a:t>
            </a:r>
            <a:r>
              <a:rPr lang="es-PE" dirty="0" smtClean="0"/>
              <a:t>datos del </a:t>
            </a:r>
            <a:r>
              <a:rPr lang="es-PE" dirty="0"/>
              <a:t>mismo tipo. Los elementos de un vector se almacenan en zonas contiguas de </a:t>
            </a:r>
            <a:r>
              <a:rPr lang="es-PE" dirty="0" smtClean="0"/>
              <a:t>memoria y </a:t>
            </a:r>
            <a:r>
              <a:rPr lang="es-PE" dirty="0"/>
              <a:t>se puede acceder a ellos de manera directa mediante un </a:t>
            </a:r>
            <a:r>
              <a:rPr lang="es-PE" dirty="0"/>
              <a:t>í</a:t>
            </a:r>
            <a:r>
              <a:rPr lang="es-PE" dirty="0" smtClean="0"/>
              <a:t>ndice o posición</a:t>
            </a:r>
            <a:r>
              <a:rPr lang="es-PE" dirty="0"/>
              <a:t>.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69022"/>
              </p:ext>
            </p:extLst>
          </p:nvPr>
        </p:nvGraphicFramePr>
        <p:xfrm>
          <a:off x="827584" y="3435846"/>
          <a:ext cx="360040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2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5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8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1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9</a:t>
                      </a:r>
                      <a:endParaRPr lang="es-PE" sz="3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27584" y="40746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0         1         2         3          4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909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definir un vector se utiliza: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tipo nombre[tamaño] ;</a:t>
            </a:r>
          </a:p>
          <a:p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Ejemplos: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</a:t>
            </a:r>
            <a:r>
              <a:rPr lang="es-PE" dirty="0" err="1" smtClean="0"/>
              <a:t>numeros</a:t>
            </a:r>
            <a:r>
              <a:rPr lang="es-PE" dirty="0" smtClean="0"/>
              <a:t>[10];</a:t>
            </a:r>
          </a:p>
          <a:p>
            <a:pPr marL="0" indent="0">
              <a:buNone/>
            </a:pPr>
            <a:r>
              <a:rPr lang="es-PE" dirty="0" err="1" smtClean="0"/>
              <a:t>char</a:t>
            </a:r>
            <a:r>
              <a:rPr lang="es-PE" dirty="0" smtClean="0"/>
              <a:t> letras[5];</a:t>
            </a:r>
          </a:p>
          <a:p>
            <a:pPr marL="0" indent="0">
              <a:buNone/>
            </a:pPr>
            <a:r>
              <a:rPr lang="es-PE" dirty="0" err="1"/>
              <a:t>f</a:t>
            </a:r>
            <a:r>
              <a:rPr lang="es-PE" dirty="0" err="1" smtClean="0"/>
              <a:t>loat</a:t>
            </a:r>
            <a:r>
              <a:rPr lang="es-PE" dirty="0" smtClean="0"/>
              <a:t> reales[15];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00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Iniciaci</a:t>
            </a:r>
            <a:r>
              <a:rPr lang="es-PE" dirty="0"/>
              <a:t>ó</a:t>
            </a:r>
            <a:r>
              <a:rPr lang="es-PE" dirty="0" smtClean="0"/>
              <a:t>n </a:t>
            </a:r>
            <a:r>
              <a:rPr lang="es-PE" dirty="0"/>
              <a:t>de un vector en su </a:t>
            </a:r>
            <a:r>
              <a:rPr lang="es-PE" dirty="0" smtClean="0"/>
              <a:t>definición: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 smtClean="0"/>
              <a:t>int</a:t>
            </a:r>
            <a:r>
              <a:rPr lang="es-PE" dirty="0" smtClean="0"/>
              <a:t> numero[] = {1,4,6,7,3};</a:t>
            </a:r>
          </a:p>
          <a:p>
            <a:endParaRPr lang="es-PE" dirty="0"/>
          </a:p>
          <a:p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8213"/>
              </p:ext>
            </p:extLst>
          </p:nvPr>
        </p:nvGraphicFramePr>
        <p:xfrm>
          <a:off x="827584" y="1851670"/>
          <a:ext cx="3816425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5"/>
                <a:gridCol w="763285"/>
                <a:gridCol w="763285"/>
                <a:gridCol w="763285"/>
                <a:gridCol w="763285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1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4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6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7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3</a:t>
                      </a:r>
                      <a:endParaRPr lang="es-PE" sz="3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27584" y="249045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0          1          2          3          4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314781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umero[0] = 1;</a:t>
            </a:r>
          </a:p>
          <a:p>
            <a:r>
              <a:rPr lang="es-PE" dirty="0"/>
              <a:t>n</a:t>
            </a:r>
            <a:r>
              <a:rPr lang="es-PE" dirty="0" smtClean="0"/>
              <a:t>umero[1] = 4;</a:t>
            </a:r>
          </a:p>
          <a:p>
            <a:r>
              <a:rPr lang="es-PE" dirty="0"/>
              <a:t>n</a:t>
            </a:r>
            <a:r>
              <a:rPr lang="es-PE" dirty="0" smtClean="0"/>
              <a:t>umero[2] = 6;</a:t>
            </a:r>
          </a:p>
          <a:p>
            <a:r>
              <a:rPr lang="es-PE" dirty="0"/>
              <a:t>n</a:t>
            </a:r>
            <a:r>
              <a:rPr lang="es-PE" dirty="0" smtClean="0"/>
              <a:t>umero[3] = 7;</a:t>
            </a:r>
          </a:p>
          <a:p>
            <a:r>
              <a:rPr lang="es-PE" dirty="0"/>
              <a:t>n</a:t>
            </a:r>
            <a:r>
              <a:rPr lang="es-PE" dirty="0" smtClean="0"/>
              <a:t>umero[4] = 3;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29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Iniciación de un vector en su definición: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 smtClean="0"/>
              <a:t>char</a:t>
            </a:r>
            <a:r>
              <a:rPr lang="es-PE" dirty="0" smtClean="0"/>
              <a:t> letra[] = {‘a’, ‘e’, ‘i’, ‘o’, ‘u’};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97724"/>
              </p:ext>
            </p:extLst>
          </p:nvPr>
        </p:nvGraphicFramePr>
        <p:xfrm>
          <a:off x="683568" y="1851670"/>
          <a:ext cx="3672410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2"/>
                <a:gridCol w="734482"/>
                <a:gridCol w="734482"/>
                <a:gridCol w="734482"/>
                <a:gridCol w="734482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a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e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i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o</a:t>
                      </a:r>
                      <a:endParaRPr lang="es-P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u</a:t>
                      </a:r>
                      <a:endParaRPr lang="es-PE" sz="3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3568" y="256245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0         1         2           3         4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707604" y="329183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</a:t>
            </a:r>
            <a:r>
              <a:rPr lang="es-PE" dirty="0" smtClean="0"/>
              <a:t>etra[0] = ‘a’;</a:t>
            </a:r>
          </a:p>
          <a:p>
            <a:r>
              <a:rPr lang="es-PE" dirty="0"/>
              <a:t>l</a:t>
            </a:r>
            <a:r>
              <a:rPr lang="es-PE" dirty="0" smtClean="0"/>
              <a:t>etra[1] = ‘e’;</a:t>
            </a:r>
          </a:p>
          <a:p>
            <a:r>
              <a:rPr lang="es-PE" dirty="0"/>
              <a:t>l</a:t>
            </a:r>
            <a:r>
              <a:rPr lang="es-PE" dirty="0" smtClean="0"/>
              <a:t>etra[2] = ‘i’;</a:t>
            </a:r>
          </a:p>
          <a:p>
            <a:r>
              <a:rPr lang="es-PE" dirty="0"/>
              <a:t>l</a:t>
            </a:r>
            <a:r>
              <a:rPr lang="es-PE" dirty="0" smtClean="0"/>
              <a:t>etra[3] = ‘o’;</a:t>
            </a:r>
          </a:p>
          <a:p>
            <a:r>
              <a:rPr lang="es-PE" dirty="0"/>
              <a:t>l</a:t>
            </a:r>
            <a:r>
              <a:rPr lang="es-PE" dirty="0" smtClean="0"/>
              <a:t>etra[4] = ‘u’;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42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</TotalTime>
  <Words>210</Words>
  <Application>Microsoft Office PowerPoint</Application>
  <PresentationFormat>Presentación en pantalla 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Paja</vt:lpstr>
      <vt:lpstr>Los vectores</vt:lpstr>
      <vt:lpstr>¿Qué es un vector o arreglo?</vt:lpstr>
      <vt:lpstr>Para definir un vector se utiliza: </vt:lpstr>
      <vt:lpstr>Iniciación de un vector en su definición:</vt:lpstr>
      <vt:lpstr>Iniciación de un vector en su definición: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vectores</dc:title>
  <dc:creator>Alejandro</dc:creator>
  <cp:lastModifiedBy>Alejandro</cp:lastModifiedBy>
  <cp:revision>2</cp:revision>
  <dcterms:created xsi:type="dcterms:W3CDTF">2016-04-05T01:42:09Z</dcterms:created>
  <dcterms:modified xsi:type="dcterms:W3CDTF">2016-04-05T01:59:35Z</dcterms:modified>
</cp:coreProperties>
</file>